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notesSlides/notesSlide43.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7" r:id="rId1"/>
  </p:sldMasterIdLst>
  <p:notesMasterIdLst>
    <p:notesMasterId r:id="rId47"/>
  </p:notesMasterIdLst>
  <p:sldIdLst>
    <p:sldId id="256" r:id="rId2"/>
    <p:sldId id="257" r:id="rId3"/>
    <p:sldId id="305" r:id="rId4"/>
    <p:sldId id="306" r:id="rId5"/>
    <p:sldId id="308" r:id="rId6"/>
    <p:sldId id="310" r:id="rId7"/>
    <p:sldId id="311" r:id="rId8"/>
    <p:sldId id="312" r:id="rId9"/>
    <p:sldId id="313" r:id="rId10"/>
    <p:sldId id="314" r:id="rId11"/>
    <p:sldId id="315" r:id="rId12"/>
    <p:sldId id="316" r:id="rId13"/>
    <p:sldId id="317" r:id="rId14"/>
    <p:sldId id="319" r:id="rId15"/>
    <p:sldId id="322" r:id="rId16"/>
    <p:sldId id="324" r:id="rId17"/>
    <p:sldId id="326" r:id="rId18"/>
    <p:sldId id="327" r:id="rId19"/>
    <p:sldId id="328" r:id="rId20"/>
    <p:sldId id="329" r:id="rId21"/>
    <p:sldId id="330" r:id="rId22"/>
    <p:sldId id="331" r:id="rId23"/>
    <p:sldId id="332" r:id="rId24"/>
    <p:sldId id="333" r:id="rId25"/>
    <p:sldId id="334" r:id="rId26"/>
    <p:sldId id="335" r:id="rId27"/>
    <p:sldId id="336" r:id="rId28"/>
    <p:sldId id="337" r:id="rId29"/>
    <p:sldId id="338" r:id="rId30"/>
    <p:sldId id="339" r:id="rId31"/>
    <p:sldId id="340" r:id="rId32"/>
    <p:sldId id="341" r:id="rId33"/>
    <p:sldId id="342" r:id="rId34"/>
    <p:sldId id="343" r:id="rId35"/>
    <p:sldId id="344" r:id="rId36"/>
    <p:sldId id="345" r:id="rId37"/>
    <p:sldId id="346" r:id="rId38"/>
    <p:sldId id="347" r:id="rId39"/>
    <p:sldId id="348" r:id="rId40"/>
    <p:sldId id="349" r:id="rId41"/>
    <p:sldId id="350" r:id="rId42"/>
    <p:sldId id="351" r:id="rId43"/>
    <p:sldId id="352" r:id="rId44"/>
    <p:sldId id="353" r:id="rId45"/>
    <p:sldId id="354" r:id="rId46"/>
  </p:sldIdLst>
  <p:sldSz cx="9144000" cy="5143500" type="screen16x9"/>
  <p:notesSz cx="6858000" cy="9144000"/>
  <p:embeddedFontLst>
    <p:embeddedFont>
      <p:font typeface="Josefin Sans" charset="0"/>
      <p:regular r:id="rId48"/>
      <p:bold r:id="rId49"/>
      <p:italic r:id="rId50"/>
      <p:boldItalic r:id="rId51"/>
    </p:embeddedFont>
    <p:embeddedFont>
      <p:font typeface="Didact Gothic" charset="0"/>
      <p:regular r:id="rId52"/>
    </p:embeddedFont>
    <p:embeddedFont>
      <p:font typeface="NanumGothic ExtraBold" charset="0"/>
      <p:bold r:id="rId5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B1F0B9CB-D382-4286-9BC5-1A0D0E856D32}">
  <a:tblStyle styleId="{B1F0B9CB-D382-4286-9BC5-1A0D0E856D3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6" d="100"/>
          <a:sy n="66" d="100"/>
        </p:scale>
        <p:origin x="-811" y="-82"/>
      </p:cViewPr>
      <p:guideLst>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font" Target="fonts/font3.fntdata"/><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2.fntdata"/><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1.fntdata"/><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4.fntdata"/><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8bbb7e9f0f_0_3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8bbb7e9f0f_0_3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89a21db9b5_0_1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89a21db9b5_0_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89a21db9b5_0_1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89a21db9b5_0_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89a21db9b5_0_1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89a21db9b5_0_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89a21db9b5_0_1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89a21db9b5_0_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89a21db9b5_0_1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89a21db9b5_0_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89a21db9b5_0_1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89a21db9b5_0_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89a21db9b5_0_1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89a21db9b5_0_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89a21db9b5_0_1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89a21db9b5_0_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86fc84f77b_0_175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86fc84f77b_0_175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86fc84f77b_0_175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86fc84f77b_0_175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86fc84f77b_0_175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86fc84f77b_0_175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86fc84f77b_0_175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86fc84f77b_0_175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86fc84f77b_0_175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86fc84f77b_0_175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86fc84f77b_0_175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86fc84f77b_0_175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86fc84f77b_0_175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86fc84f77b_0_175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86fc84f77b_0_175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86fc84f77b_0_175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86fc84f77b_0_175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86fc84f77b_0_175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86fc84f77b_0_175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86fc84f77b_0_175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86fc84f77b_0_175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86fc84f77b_0_175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86fc84f77b_0_175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86fc84f77b_0_175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86fc84f77b_0_175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86fc84f77b_0_175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86fc84f77b_0_175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86fc84f77b_0_175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86fc84f77b_0_175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86fc84f77b_0_175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86fc84f77b_0_175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86fc84f77b_0_175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86fc84f77b_0_175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86fc84f77b_0_175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86fc84f77b_0_175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86fc84f77b_0_175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86fc84f77b_0_175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86fc84f77b_0_175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86fc84f77b_0_175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86fc84f77b_0_175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86fc84f77b_0_175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86fc84f77b_0_175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86fc84f77b_0_175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86fc84f77b_0_175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86fc84f77b_0_175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86fc84f77b_0_175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86fc84f77b_0_175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86fc84f77b_0_175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86fc84f77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86fc84f77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86fc84f77b_0_175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86fc84f77b_0_175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86fc84f77b_0_175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86fc84f77b_0_175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86fc84f77b_0_175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86fc84f77b_0_175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86fc84f77b_0_175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86fc84f77b_0_175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86fc84f77b_0_175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86fc84f77b_0_175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851a045c94_0_17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851a045c94_0_17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851a045c94_0_17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851a045c94_0_17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851a045c94_0_17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851a045c94_0_17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89a21db9b5_0_1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89a21db9b5_0_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89a21db9b5_0_1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89a21db9b5_0_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2822648" y="1410591"/>
            <a:ext cx="10916" cy="6717"/>
          </a:xfrm>
          <a:custGeom>
            <a:avLst/>
            <a:gdLst/>
            <a:ahLst/>
            <a:cxnLst/>
            <a:rect l="l" t="t" r="r" b="b"/>
            <a:pathLst>
              <a:path w="273" h="168" extrusionOk="0">
                <a:moveTo>
                  <a:pt x="213" y="0"/>
                </a:moveTo>
                <a:cubicBezTo>
                  <a:pt x="203" y="0"/>
                  <a:pt x="194" y="3"/>
                  <a:pt x="185" y="8"/>
                </a:cubicBezTo>
                <a:cubicBezTo>
                  <a:pt x="166" y="20"/>
                  <a:pt x="177" y="46"/>
                  <a:pt x="194" y="46"/>
                </a:cubicBezTo>
                <a:cubicBezTo>
                  <a:pt x="197" y="46"/>
                  <a:pt x="201" y="45"/>
                  <a:pt x="205" y="43"/>
                </a:cubicBezTo>
                <a:lnTo>
                  <a:pt x="205" y="43"/>
                </a:lnTo>
                <a:cubicBezTo>
                  <a:pt x="168" y="65"/>
                  <a:pt x="175" y="78"/>
                  <a:pt x="133" y="87"/>
                </a:cubicBezTo>
                <a:cubicBezTo>
                  <a:pt x="129" y="88"/>
                  <a:pt x="125" y="88"/>
                  <a:pt x="122" y="88"/>
                </a:cubicBezTo>
                <a:cubicBezTo>
                  <a:pt x="110" y="88"/>
                  <a:pt x="98" y="85"/>
                  <a:pt x="86" y="85"/>
                </a:cubicBezTo>
                <a:cubicBezTo>
                  <a:pt x="81" y="85"/>
                  <a:pt x="76" y="85"/>
                  <a:pt x="70" y="87"/>
                </a:cubicBezTo>
                <a:cubicBezTo>
                  <a:pt x="47" y="93"/>
                  <a:pt x="27" y="104"/>
                  <a:pt x="13" y="121"/>
                </a:cubicBezTo>
                <a:cubicBezTo>
                  <a:pt x="1" y="135"/>
                  <a:pt x="13" y="152"/>
                  <a:pt x="27" y="152"/>
                </a:cubicBezTo>
                <a:cubicBezTo>
                  <a:pt x="31" y="152"/>
                  <a:pt x="35" y="151"/>
                  <a:pt x="39" y="147"/>
                </a:cubicBezTo>
                <a:cubicBezTo>
                  <a:pt x="88" y="100"/>
                  <a:pt x="261" y="167"/>
                  <a:pt x="270" y="62"/>
                </a:cubicBezTo>
                <a:cubicBezTo>
                  <a:pt x="273" y="27"/>
                  <a:pt x="244" y="0"/>
                  <a:pt x="213" y="0"/>
                </a:cubicBezTo>
                <a:close/>
              </a:path>
            </a:pathLst>
          </a:custGeom>
          <a:solidFill>
            <a:srgbClr val="F8B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1836429" y="3587752"/>
            <a:ext cx="8077" cy="12115"/>
          </a:xfrm>
          <a:custGeom>
            <a:avLst/>
            <a:gdLst/>
            <a:ahLst/>
            <a:cxnLst/>
            <a:rect l="l" t="t" r="r" b="b"/>
            <a:pathLst>
              <a:path w="202" h="303" extrusionOk="0">
                <a:moveTo>
                  <a:pt x="2" y="1"/>
                </a:moveTo>
                <a:cubicBezTo>
                  <a:pt x="1" y="1"/>
                  <a:pt x="1" y="1"/>
                  <a:pt x="1" y="2"/>
                </a:cubicBezTo>
                <a:cubicBezTo>
                  <a:pt x="62" y="94"/>
                  <a:pt x="121" y="188"/>
                  <a:pt x="181" y="282"/>
                </a:cubicBezTo>
                <a:cubicBezTo>
                  <a:pt x="187" y="289"/>
                  <a:pt x="194" y="296"/>
                  <a:pt x="201" y="303"/>
                </a:cubicBezTo>
                <a:cubicBezTo>
                  <a:pt x="67" y="81"/>
                  <a:pt x="10" y="1"/>
                  <a:pt x="2" y="1"/>
                </a:cubicBezTo>
                <a:close/>
              </a:path>
            </a:pathLst>
          </a:custGeom>
          <a:solidFill>
            <a:srgbClr val="F8B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3489951" y="2822527"/>
            <a:ext cx="5398" cy="15714"/>
          </a:xfrm>
          <a:custGeom>
            <a:avLst/>
            <a:gdLst/>
            <a:ahLst/>
            <a:cxnLst/>
            <a:rect l="l" t="t" r="r" b="b"/>
            <a:pathLst>
              <a:path w="135" h="393" extrusionOk="0">
                <a:moveTo>
                  <a:pt x="3" y="1"/>
                </a:moveTo>
                <a:cubicBezTo>
                  <a:pt x="1" y="1"/>
                  <a:pt x="3" y="17"/>
                  <a:pt x="10" y="43"/>
                </a:cubicBezTo>
                <a:cubicBezTo>
                  <a:pt x="53" y="157"/>
                  <a:pt x="95" y="270"/>
                  <a:pt x="132" y="386"/>
                </a:cubicBezTo>
                <a:cubicBezTo>
                  <a:pt x="132" y="388"/>
                  <a:pt x="133" y="389"/>
                  <a:pt x="135" y="392"/>
                </a:cubicBezTo>
                <a:cubicBezTo>
                  <a:pt x="45" y="100"/>
                  <a:pt x="8" y="1"/>
                  <a:pt x="3" y="1"/>
                </a:cubicBezTo>
                <a:close/>
              </a:path>
            </a:pathLst>
          </a:custGeom>
          <a:solidFill>
            <a:srgbClr val="F8B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5904698" y="-181955"/>
            <a:ext cx="9037" cy="9996"/>
          </a:xfrm>
          <a:custGeom>
            <a:avLst/>
            <a:gdLst/>
            <a:ahLst/>
            <a:cxnLst/>
            <a:rect l="l" t="t" r="r" b="b"/>
            <a:pathLst>
              <a:path w="226" h="250" extrusionOk="0">
                <a:moveTo>
                  <a:pt x="6" y="0"/>
                </a:moveTo>
                <a:cubicBezTo>
                  <a:pt x="0" y="0"/>
                  <a:pt x="54" y="66"/>
                  <a:pt x="225" y="249"/>
                </a:cubicBezTo>
                <a:lnTo>
                  <a:pt x="212" y="232"/>
                </a:lnTo>
                <a:cubicBezTo>
                  <a:pt x="145" y="156"/>
                  <a:pt x="77" y="80"/>
                  <a:pt x="12" y="4"/>
                </a:cubicBezTo>
                <a:cubicBezTo>
                  <a:pt x="9" y="2"/>
                  <a:pt x="7" y="0"/>
                  <a:pt x="6" y="0"/>
                </a:cubicBezTo>
                <a:close/>
              </a:path>
            </a:pathLst>
          </a:custGeom>
          <a:solidFill>
            <a:srgbClr val="F8B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txBox="1">
            <a:spLocks noGrp="1"/>
          </p:cNvSpPr>
          <p:nvPr>
            <p:ph type="ctrTitle"/>
          </p:nvPr>
        </p:nvSpPr>
        <p:spPr>
          <a:xfrm>
            <a:off x="5475327" y="1597038"/>
            <a:ext cx="3096900" cy="1413900"/>
          </a:xfrm>
          <a:prstGeom prst="rect">
            <a:avLst/>
          </a:prstGeom>
          <a:solidFill>
            <a:schemeClr val="accent1"/>
          </a:solidFill>
          <a:ln>
            <a:noFill/>
          </a:ln>
        </p:spPr>
        <p:txBody>
          <a:bodyPr spcFirstLastPara="1" wrap="square" lIns="91425" tIns="91425" rIns="91425" bIns="91425" anchor="ctr" anchorCtr="0">
            <a:noAutofit/>
          </a:bodyPr>
          <a:lstStyle>
            <a:lvl1pPr lvl="0">
              <a:spcBef>
                <a:spcPts val="0"/>
              </a:spcBef>
              <a:spcAft>
                <a:spcPts val="0"/>
              </a:spcAft>
              <a:buSzPts val="5200"/>
              <a:buFont typeface="Concert One"/>
              <a:buNone/>
              <a:defRPr sz="4000"/>
            </a:lvl1pPr>
            <a:lvl2pPr lvl="1" algn="ctr">
              <a:lnSpc>
                <a:spcPct val="80000"/>
              </a:lnSpc>
              <a:spcBef>
                <a:spcPts val="0"/>
              </a:spcBef>
              <a:spcAft>
                <a:spcPts val="0"/>
              </a:spcAft>
              <a:buSzPts val="5200"/>
              <a:buNone/>
              <a:defRPr sz="5200"/>
            </a:lvl2pPr>
            <a:lvl3pPr lvl="2" algn="ctr">
              <a:lnSpc>
                <a:spcPct val="80000"/>
              </a:lnSpc>
              <a:spcBef>
                <a:spcPts val="0"/>
              </a:spcBef>
              <a:spcAft>
                <a:spcPts val="0"/>
              </a:spcAft>
              <a:buSzPts val="5200"/>
              <a:buNone/>
              <a:defRPr sz="5200"/>
            </a:lvl3pPr>
            <a:lvl4pPr lvl="3" algn="ctr">
              <a:lnSpc>
                <a:spcPct val="80000"/>
              </a:lnSpc>
              <a:spcBef>
                <a:spcPts val="0"/>
              </a:spcBef>
              <a:spcAft>
                <a:spcPts val="0"/>
              </a:spcAft>
              <a:buSzPts val="5200"/>
              <a:buNone/>
              <a:defRPr sz="5200"/>
            </a:lvl4pPr>
            <a:lvl5pPr lvl="4" algn="ctr">
              <a:lnSpc>
                <a:spcPct val="80000"/>
              </a:lnSpc>
              <a:spcBef>
                <a:spcPts val="0"/>
              </a:spcBef>
              <a:spcAft>
                <a:spcPts val="0"/>
              </a:spcAft>
              <a:buSzPts val="5200"/>
              <a:buNone/>
              <a:defRPr sz="5200"/>
            </a:lvl5pPr>
            <a:lvl6pPr lvl="5" algn="ctr">
              <a:lnSpc>
                <a:spcPct val="80000"/>
              </a:lnSpc>
              <a:spcBef>
                <a:spcPts val="0"/>
              </a:spcBef>
              <a:spcAft>
                <a:spcPts val="0"/>
              </a:spcAft>
              <a:buSzPts val="5200"/>
              <a:buNone/>
              <a:defRPr sz="5200"/>
            </a:lvl6pPr>
            <a:lvl7pPr lvl="6" algn="ctr">
              <a:lnSpc>
                <a:spcPct val="80000"/>
              </a:lnSpc>
              <a:spcBef>
                <a:spcPts val="0"/>
              </a:spcBef>
              <a:spcAft>
                <a:spcPts val="0"/>
              </a:spcAft>
              <a:buSzPts val="5200"/>
              <a:buNone/>
              <a:defRPr sz="5200"/>
            </a:lvl7pPr>
            <a:lvl8pPr lvl="7" algn="ctr">
              <a:lnSpc>
                <a:spcPct val="80000"/>
              </a:lnSpc>
              <a:spcBef>
                <a:spcPts val="0"/>
              </a:spcBef>
              <a:spcAft>
                <a:spcPts val="0"/>
              </a:spcAft>
              <a:buSzPts val="5200"/>
              <a:buNone/>
              <a:defRPr sz="5200"/>
            </a:lvl8pPr>
            <a:lvl9pPr lvl="8" algn="ctr">
              <a:lnSpc>
                <a:spcPct val="80000"/>
              </a:lnSpc>
              <a:spcBef>
                <a:spcPts val="0"/>
              </a:spcBef>
              <a:spcAft>
                <a:spcPts val="0"/>
              </a:spcAft>
              <a:buSzPts val="5200"/>
              <a:buNone/>
              <a:defRPr sz="5200"/>
            </a:lvl9pPr>
          </a:lstStyle>
          <a:p>
            <a:endParaRPr/>
          </a:p>
        </p:txBody>
      </p:sp>
      <p:sp>
        <p:nvSpPr>
          <p:cNvPr id="14" name="Google Shape;14;p2"/>
          <p:cNvSpPr txBox="1">
            <a:spLocks noGrp="1"/>
          </p:cNvSpPr>
          <p:nvPr>
            <p:ph type="subTitle" idx="1"/>
          </p:nvPr>
        </p:nvSpPr>
        <p:spPr>
          <a:xfrm>
            <a:off x="5594800" y="2881122"/>
            <a:ext cx="2336100" cy="708600"/>
          </a:xfrm>
          <a:prstGeom prst="rect">
            <a:avLst/>
          </a:prstGeom>
        </p:spPr>
        <p:txBody>
          <a:bodyPr spcFirstLastPara="1" wrap="square" lIns="91425" tIns="91425" rIns="91425" bIns="91425" anchor="t" anchorCtr="0">
            <a:noAutofit/>
          </a:bodyPr>
          <a:lstStyle>
            <a:lvl1pPr lvl="0">
              <a:lnSpc>
                <a:spcPct val="115000"/>
              </a:lnSpc>
              <a:spcBef>
                <a:spcPts val="0"/>
              </a:spcBef>
              <a:spcAft>
                <a:spcPts val="0"/>
              </a:spcAft>
              <a:buSzPts val="1400"/>
              <a:buNone/>
              <a:defRPr sz="1600">
                <a:solidFill>
                  <a:schemeClr val="accent4"/>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5" name="Google Shape;15;p2"/>
          <p:cNvSpPr/>
          <p:nvPr/>
        </p:nvSpPr>
        <p:spPr>
          <a:xfrm>
            <a:off x="8967900" y="3465825"/>
            <a:ext cx="176100" cy="1673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rot="-5400000">
            <a:off x="3217652" y="-3225000"/>
            <a:ext cx="176100" cy="6626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713725" y="3143200"/>
            <a:ext cx="2648700" cy="612600"/>
          </a:xfrm>
          <a:prstGeom prst="rect">
            <a:avLst/>
          </a:prstGeom>
          <a:noFill/>
          <a:ln>
            <a:noFill/>
          </a:ln>
        </p:spPr>
        <p:txBody>
          <a:bodyPr spcFirstLastPara="1" wrap="square" lIns="91425" tIns="91425" rIns="91425" bIns="91425" anchor="ctr" anchorCtr="0">
            <a:noAutofit/>
          </a:bodyPr>
          <a:lstStyle>
            <a:lvl1pPr lvl="0" algn="ctr">
              <a:lnSpc>
                <a:spcPct val="90000"/>
              </a:lnSpc>
              <a:spcBef>
                <a:spcPts val="0"/>
              </a:spcBef>
              <a:spcAft>
                <a:spcPts val="0"/>
              </a:spcAft>
              <a:buSzPts val="3600"/>
              <a:buNone/>
              <a:defRPr sz="35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19" name="Google Shape;19;p3"/>
          <p:cNvSpPr txBox="1">
            <a:spLocks noGrp="1"/>
          </p:cNvSpPr>
          <p:nvPr>
            <p:ph type="subTitle" idx="1"/>
          </p:nvPr>
        </p:nvSpPr>
        <p:spPr>
          <a:xfrm>
            <a:off x="713225" y="3659845"/>
            <a:ext cx="2649600" cy="3447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a:lvl1pPr>
            <a:lvl2pPr lvl="1" rtl="0">
              <a:lnSpc>
                <a:spcPct val="100000"/>
              </a:lnSpc>
              <a:spcBef>
                <a:spcPts val="0"/>
              </a:spcBef>
              <a:spcAft>
                <a:spcPts val="0"/>
              </a:spcAft>
              <a:buSzPts val="1800"/>
              <a:buNone/>
              <a:defRPr sz="1800"/>
            </a:lvl2pPr>
            <a:lvl3pPr lvl="2" rtl="0">
              <a:lnSpc>
                <a:spcPct val="100000"/>
              </a:lnSpc>
              <a:spcBef>
                <a:spcPts val="0"/>
              </a:spcBef>
              <a:spcAft>
                <a:spcPts val="0"/>
              </a:spcAft>
              <a:buSzPts val="1800"/>
              <a:buNone/>
              <a:defRPr sz="1800"/>
            </a:lvl3pPr>
            <a:lvl4pPr lvl="3" rtl="0">
              <a:lnSpc>
                <a:spcPct val="100000"/>
              </a:lnSpc>
              <a:spcBef>
                <a:spcPts val="0"/>
              </a:spcBef>
              <a:spcAft>
                <a:spcPts val="0"/>
              </a:spcAft>
              <a:buSzPts val="1800"/>
              <a:buNone/>
              <a:defRPr sz="1800"/>
            </a:lvl4pPr>
            <a:lvl5pPr lvl="4" rtl="0">
              <a:lnSpc>
                <a:spcPct val="100000"/>
              </a:lnSpc>
              <a:spcBef>
                <a:spcPts val="0"/>
              </a:spcBef>
              <a:spcAft>
                <a:spcPts val="0"/>
              </a:spcAft>
              <a:buSzPts val="1800"/>
              <a:buNone/>
              <a:defRPr sz="1800"/>
            </a:lvl5pPr>
            <a:lvl6pPr lvl="5" rtl="0">
              <a:lnSpc>
                <a:spcPct val="100000"/>
              </a:lnSpc>
              <a:spcBef>
                <a:spcPts val="0"/>
              </a:spcBef>
              <a:spcAft>
                <a:spcPts val="0"/>
              </a:spcAft>
              <a:buSzPts val="1800"/>
              <a:buNone/>
              <a:defRPr sz="1800"/>
            </a:lvl6pPr>
            <a:lvl7pPr lvl="6" rtl="0">
              <a:lnSpc>
                <a:spcPct val="100000"/>
              </a:lnSpc>
              <a:spcBef>
                <a:spcPts val="0"/>
              </a:spcBef>
              <a:spcAft>
                <a:spcPts val="0"/>
              </a:spcAft>
              <a:buSzPts val="1800"/>
              <a:buNone/>
              <a:defRPr sz="1800"/>
            </a:lvl7pPr>
            <a:lvl8pPr lvl="7" rtl="0">
              <a:lnSpc>
                <a:spcPct val="100000"/>
              </a:lnSpc>
              <a:spcBef>
                <a:spcPts val="0"/>
              </a:spcBef>
              <a:spcAft>
                <a:spcPts val="0"/>
              </a:spcAft>
              <a:buSzPts val="1800"/>
              <a:buNone/>
              <a:defRPr sz="1800"/>
            </a:lvl8pPr>
            <a:lvl9pPr lvl="8" rtl="0">
              <a:lnSpc>
                <a:spcPct val="100000"/>
              </a:lnSpc>
              <a:spcBef>
                <a:spcPts val="0"/>
              </a:spcBef>
              <a:spcAft>
                <a:spcPts val="0"/>
              </a:spcAft>
              <a:buSzPts val="1800"/>
              <a:buNone/>
              <a:defRPr sz="1800"/>
            </a:lvl9pPr>
          </a:lstStyle>
          <a:p>
            <a:endParaRPr/>
          </a:p>
        </p:txBody>
      </p:sp>
      <p:sp>
        <p:nvSpPr>
          <p:cNvPr id="20" name="Google Shape;20;p3"/>
          <p:cNvSpPr txBox="1">
            <a:spLocks noGrp="1"/>
          </p:cNvSpPr>
          <p:nvPr>
            <p:ph type="title" idx="2" hasCustomPrompt="1"/>
          </p:nvPr>
        </p:nvSpPr>
        <p:spPr>
          <a:xfrm>
            <a:off x="951575" y="1955199"/>
            <a:ext cx="2172900" cy="10881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4800"/>
              <a:buNone/>
              <a:defRPr sz="9000">
                <a:solidFill>
                  <a:schemeClr val="dk1"/>
                </a:solidFill>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r>
              <a:t>xx%</a:t>
            </a:r>
          </a:p>
        </p:txBody>
      </p:sp>
      <p:sp>
        <p:nvSpPr>
          <p:cNvPr id="21" name="Google Shape;21;p3"/>
          <p:cNvSpPr/>
          <p:nvPr/>
        </p:nvSpPr>
        <p:spPr>
          <a:xfrm rot="10800000">
            <a:off x="-1025" y="-4925"/>
            <a:ext cx="176100" cy="1906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rot="5400000">
            <a:off x="4489575" y="477750"/>
            <a:ext cx="176100" cy="9155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713225" y="487775"/>
            <a:ext cx="7717500" cy="7173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5" name="Google Shape;25;p4"/>
          <p:cNvSpPr txBox="1">
            <a:spLocks noGrp="1"/>
          </p:cNvSpPr>
          <p:nvPr>
            <p:ph type="body" idx="1"/>
          </p:nvPr>
        </p:nvSpPr>
        <p:spPr>
          <a:xfrm>
            <a:off x="609425" y="1267150"/>
            <a:ext cx="7923600" cy="33402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Clr>
                <a:srgbClr val="434343"/>
              </a:buClr>
              <a:buSzPts val="1200"/>
              <a:buFont typeface="Didact Gothic"/>
              <a:buAutoNum type="arabicPeriod"/>
              <a:defRPr sz="1200">
                <a:latin typeface="Didact Gothic"/>
                <a:ea typeface="Didact Gothic"/>
                <a:cs typeface="Didact Gothic"/>
                <a:sym typeface="Didact Gothic"/>
              </a:defRPr>
            </a:lvl1pPr>
            <a:lvl2pPr marL="914400" lvl="1" indent="-304800" rtl="0">
              <a:spcBef>
                <a:spcPts val="1600"/>
              </a:spcBef>
              <a:spcAft>
                <a:spcPts val="0"/>
              </a:spcAft>
              <a:buClr>
                <a:srgbClr val="434343"/>
              </a:buClr>
              <a:buSzPts val="1200"/>
              <a:buFont typeface="Didact Gothic"/>
              <a:buAutoNum type="alphaLcPeriod"/>
              <a:defRPr>
                <a:latin typeface="Didact Gothic"/>
                <a:ea typeface="Didact Gothic"/>
                <a:cs typeface="Didact Gothic"/>
                <a:sym typeface="Didact Gothic"/>
              </a:defRPr>
            </a:lvl2pPr>
            <a:lvl3pPr marL="1371600" lvl="2" indent="-304800" rtl="0">
              <a:spcBef>
                <a:spcPts val="1600"/>
              </a:spcBef>
              <a:spcAft>
                <a:spcPts val="0"/>
              </a:spcAft>
              <a:buClr>
                <a:srgbClr val="434343"/>
              </a:buClr>
              <a:buSzPts val="1200"/>
              <a:buFont typeface="Didact Gothic"/>
              <a:buAutoNum type="romanLcPeriod"/>
              <a:defRPr>
                <a:latin typeface="Didact Gothic"/>
                <a:ea typeface="Didact Gothic"/>
                <a:cs typeface="Didact Gothic"/>
                <a:sym typeface="Didact Gothic"/>
              </a:defRPr>
            </a:lvl3pPr>
            <a:lvl4pPr marL="1828800" lvl="3" indent="-304800" rtl="0">
              <a:spcBef>
                <a:spcPts val="1600"/>
              </a:spcBef>
              <a:spcAft>
                <a:spcPts val="0"/>
              </a:spcAft>
              <a:buClr>
                <a:srgbClr val="434343"/>
              </a:buClr>
              <a:buSzPts val="1200"/>
              <a:buFont typeface="Didact Gothic"/>
              <a:buAutoNum type="arabicPeriod"/>
              <a:defRPr>
                <a:latin typeface="Didact Gothic"/>
                <a:ea typeface="Didact Gothic"/>
                <a:cs typeface="Didact Gothic"/>
                <a:sym typeface="Didact Gothic"/>
              </a:defRPr>
            </a:lvl4pPr>
            <a:lvl5pPr marL="2286000" lvl="4" indent="-304800" rtl="0">
              <a:spcBef>
                <a:spcPts val="1600"/>
              </a:spcBef>
              <a:spcAft>
                <a:spcPts val="0"/>
              </a:spcAft>
              <a:buClr>
                <a:srgbClr val="434343"/>
              </a:buClr>
              <a:buSzPts val="1200"/>
              <a:buFont typeface="Didact Gothic"/>
              <a:buAutoNum type="alphaLcPeriod"/>
              <a:defRPr>
                <a:latin typeface="Didact Gothic"/>
                <a:ea typeface="Didact Gothic"/>
                <a:cs typeface="Didact Gothic"/>
                <a:sym typeface="Didact Gothic"/>
              </a:defRPr>
            </a:lvl5pPr>
            <a:lvl6pPr marL="2743200" lvl="5" indent="-304800" rtl="0">
              <a:spcBef>
                <a:spcPts val="1600"/>
              </a:spcBef>
              <a:spcAft>
                <a:spcPts val="0"/>
              </a:spcAft>
              <a:buClr>
                <a:srgbClr val="434343"/>
              </a:buClr>
              <a:buSzPts val="1200"/>
              <a:buFont typeface="Didact Gothic"/>
              <a:buAutoNum type="romanLcPeriod"/>
              <a:defRPr>
                <a:latin typeface="Didact Gothic"/>
                <a:ea typeface="Didact Gothic"/>
                <a:cs typeface="Didact Gothic"/>
                <a:sym typeface="Didact Gothic"/>
              </a:defRPr>
            </a:lvl6pPr>
            <a:lvl7pPr marL="3200400" lvl="6" indent="-304800" rtl="0">
              <a:spcBef>
                <a:spcPts val="1600"/>
              </a:spcBef>
              <a:spcAft>
                <a:spcPts val="0"/>
              </a:spcAft>
              <a:buClr>
                <a:srgbClr val="434343"/>
              </a:buClr>
              <a:buSzPts val="1200"/>
              <a:buFont typeface="Didact Gothic"/>
              <a:buAutoNum type="arabicPeriod"/>
              <a:defRPr>
                <a:latin typeface="Didact Gothic"/>
                <a:ea typeface="Didact Gothic"/>
                <a:cs typeface="Didact Gothic"/>
                <a:sym typeface="Didact Gothic"/>
              </a:defRPr>
            </a:lvl7pPr>
            <a:lvl8pPr marL="3657600" lvl="7" indent="-304800" rtl="0">
              <a:spcBef>
                <a:spcPts val="1600"/>
              </a:spcBef>
              <a:spcAft>
                <a:spcPts val="0"/>
              </a:spcAft>
              <a:buClr>
                <a:srgbClr val="434343"/>
              </a:buClr>
              <a:buSzPts val="1200"/>
              <a:buFont typeface="Didact Gothic"/>
              <a:buAutoNum type="alphaLcPeriod"/>
              <a:defRPr>
                <a:latin typeface="Didact Gothic"/>
                <a:ea typeface="Didact Gothic"/>
                <a:cs typeface="Didact Gothic"/>
                <a:sym typeface="Didact Gothic"/>
              </a:defRPr>
            </a:lvl8pPr>
            <a:lvl9pPr marL="4114800" lvl="8" indent="-304800" rtl="0">
              <a:spcBef>
                <a:spcPts val="1600"/>
              </a:spcBef>
              <a:spcAft>
                <a:spcPts val="1600"/>
              </a:spcAft>
              <a:buClr>
                <a:srgbClr val="434343"/>
              </a:buClr>
              <a:buSzPts val="1200"/>
              <a:buFont typeface="Didact Gothic"/>
              <a:buAutoNum type="romanLcPeriod"/>
              <a:defRPr>
                <a:latin typeface="Didact Gothic"/>
                <a:ea typeface="Didact Gothic"/>
                <a:cs typeface="Didact Gothic"/>
                <a:sym typeface="Didact Gothic"/>
              </a:defRPr>
            </a:lvl9pPr>
          </a:lstStyle>
          <a:p>
            <a:endParaRPr/>
          </a:p>
        </p:txBody>
      </p:sp>
      <p:sp>
        <p:nvSpPr>
          <p:cNvPr id="26" name="Google Shape;26;p4"/>
          <p:cNvSpPr/>
          <p:nvPr/>
        </p:nvSpPr>
        <p:spPr>
          <a:xfrm>
            <a:off x="0" y="0"/>
            <a:ext cx="185700" cy="7113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p:nvPr/>
        </p:nvSpPr>
        <p:spPr>
          <a:xfrm rot="5400000">
            <a:off x="851000" y="4102150"/>
            <a:ext cx="185700" cy="1887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4"/>
          <p:cNvSpPr/>
          <p:nvPr/>
        </p:nvSpPr>
        <p:spPr>
          <a:xfrm>
            <a:off x="8958300" y="2216100"/>
            <a:ext cx="185700" cy="2454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2"/>
        <p:cNvGrpSpPr/>
        <p:nvPr/>
      </p:nvGrpSpPr>
      <p:grpSpPr>
        <a:xfrm>
          <a:off x="0" y="0"/>
          <a:ext cx="0" cy="0"/>
          <a:chOff x="0" y="0"/>
          <a:chExt cx="0" cy="0"/>
        </a:xfrm>
      </p:grpSpPr>
      <p:sp>
        <p:nvSpPr>
          <p:cNvPr id="43" name="Google Shape;43;p7"/>
          <p:cNvSpPr/>
          <p:nvPr/>
        </p:nvSpPr>
        <p:spPr>
          <a:xfrm rot="5400000">
            <a:off x="2198375" y="-2198550"/>
            <a:ext cx="176100" cy="45732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7"/>
          <p:cNvSpPr txBox="1">
            <a:spLocks noGrp="1"/>
          </p:cNvSpPr>
          <p:nvPr>
            <p:ph type="title"/>
          </p:nvPr>
        </p:nvSpPr>
        <p:spPr>
          <a:xfrm>
            <a:off x="5054700" y="1749900"/>
            <a:ext cx="3478500" cy="7173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SzPts val="3000"/>
              <a:buNone/>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5" name="Google Shape;45;p7"/>
          <p:cNvSpPr txBox="1">
            <a:spLocks noGrp="1"/>
          </p:cNvSpPr>
          <p:nvPr>
            <p:ph type="subTitle" idx="1"/>
          </p:nvPr>
        </p:nvSpPr>
        <p:spPr>
          <a:xfrm>
            <a:off x="5054800" y="2467200"/>
            <a:ext cx="3478500" cy="9264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600"/>
              <a:buFont typeface="Didact Gothic"/>
              <a:buNone/>
              <a:defRPr>
                <a:latin typeface="Didact Gothic"/>
                <a:ea typeface="Didact Gothic"/>
                <a:cs typeface="Didact Gothic"/>
                <a:sym typeface="Didact Gothic"/>
              </a:defRPr>
            </a:lvl1pPr>
            <a:lvl2pPr lvl="1" rtl="0">
              <a:lnSpc>
                <a:spcPct val="100000"/>
              </a:lnSpc>
              <a:spcBef>
                <a:spcPts val="0"/>
              </a:spcBef>
              <a:spcAft>
                <a:spcPts val="0"/>
              </a:spcAft>
              <a:buSzPts val="2100"/>
              <a:buFont typeface="Didact Gothic"/>
              <a:buNone/>
              <a:defRPr sz="2100">
                <a:latin typeface="Didact Gothic"/>
                <a:ea typeface="Didact Gothic"/>
                <a:cs typeface="Didact Gothic"/>
                <a:sym typeface="Didact Gothic"/>
              </a:defRPr>
            </a:lvl2pPr>
            <a:lvl3pPr lvl="2" rtl="0">
              <a:lnSpc>
                <a:spcPct val="100000"/>
              </a:lnSpc>
              <a:spcBef>
                <a:spcPts val="0"/>
              </a:spcBef>
              <a:spcAft>
                <a:spcPts val="0"/>
              </a:spcAft>
              <a:buSzPts val="2100"/>
              <a:buFont typeface="Didact Gothic"/>
              <a:buNone/>
              <a:defRPr sz="2100">
                <a:latin typeface="Didact Gothic"/>
                <a:ea typeface="Didact Gothic"/>
                <a:cs typeface="Didact Gothic"/>
                <a:sym typeface="Didact Gothic"/>
              </a:defRPr>
            </a:lvl3pPr>
            <a:lvl4pPr lvl="3" rtl="0">
              <a:lnSpc>
                <a:spcPct val="100000"/>
              </a:lnSpc>
              <a:spcBef>
                <a:spcPts val="0"/>
              </a:spcBef>
              <a:spcAft>
                <a:spcPts val="0"/>
              </a:spcAft>
              <a:buSzPts val="2100"/>
              <a:buFont typeface="Didact Gothic"/>
              <a:buNone/>
              <a:defRPr sz="2100">
                <a:latin typeface="Didact Gothic"/>
                <a:ea typeface="Didact Gothic"/>
                <a:cs typeface="Didact Gothic"/>
                <a:sym typeface="Didact Gothic"/>
              </a:defRPr>
            </a:lvl4pPr>
            <a:lvl5pPr lvl="4" rtl="0">
              <a:lnSpc>
                <a:spcPct val="100000"/>
              </a:lnSpc>
              <a:spcBef>
                <a:spcPts val="0"/>
              </a:spcBef>
              <a:spcAft>
                <a:spcPts val="0"/>
              </a:spcAft>
              <a:buSzPts val="2100"/>
              <a:buFont typeface="Didact Gothic"/>
              <a:buNone/>
              <a:defRPr sz="2100">
                <a:latin typeface="Didact Gothic"/>
                <a:ea typeface="Didact Gothic"/>
                <a:cs typeface="Didact Gothic"/>
                <a:sym typeface="Didact Gothic"/>
              </a:defRPr>
            </a:lvl5pPr>
            <a:lvl6pPr lvl="5" rtl="0">
              <a:lnSpc>
                <a:spcPct val="100000"/>
              </a:lnSpc>
              <a:spcBef>
                <a:spcPts val="0"/>
              </a:spcBef>
              <a:spcAft>
                <a:spcPts val="0"/>
              </a:spcAft>
              <a:buSzPts val="2100"/>
              <a:buFont typeface="Didact Gothic"/>
              <a:buNone/>
              <a:defRPr sz="2100">
                <a:latin typeface="Didact Gothic"/>
                <a:ea typeface="Didact Gothic"/>
                <a:cs typeface="Didact Gothic"/>
                <a:sym typeface="Didact Gothic"/>
              </a:defRPr>
            </a:lvl6pPr>
            <a:lvl7pPr lvl="6" rtl="0">
              <a:lnSpc>
                <a:spcPct val="100000"/>
              </a:lnSpc>
              <a:spcBef>
                <a:spcPts val="0"/>
              </a:spcBef>
              <a:spcAft>
                <a:spcPts val="0"/>
              </a:spcAft>
              <a:buSzPts val="2100"/>
              <a:buFont typeface="Didact Gothic"/>
              <a:buNone/>
              <a:defRPr sz="2100">
                <a:latin typeface="Didact Gothic"/>
                <a:ea typeface="Didact Gothic"/>
                <a:cs typeface="Didact Gothic"/>
                <a:sym typeface="Didact Gothic"/>
              </a:defRPr>
            </a:lvl7pPr>
            <a:lvl8pPr lvl="7" rtl="0">
              <a:lnSpc>
                <a:spcPct val="100000"/>
              </a:lnSpc>
              <a:spcBef>
                <a:spcPts val="0"/>
              </a:spcBef>
              <a:spcAft>
                <a:spcPts val="0"/>
              </a:spcAft>
              <a:buSzPts val="2100"/>
              <a:buFont typeface="Didact Gothic"/>
              <a:buNone/>
              <a:defRPr sz="2100">
                <a:latin typeface="Didact Gothic"/>
                <a:ea typeface="Didact Gothic"/>
                <a:cs typeface="Didact Gothic"/>
                <a:sym typeface="Didact Gothic"/>
              </a:defRPr>
            </a:lvl8pPr>
            <a:lvl9pPr lvl="8" rtl="0">
              <a:lnSpc>
                <a:spcPct val="100000"/>
              </a:lnSpc>
              <a:spcBef>
                <a:spcPts val="0"/>
              </a:spcBef>
              <a:spcAft>
                <a:spcPts val="0"/>
              </a:spcAft>
              <a:buSzPts val="2100"/>
              <a:buFont typeface="Didact Gothic"/>
              <a:buNone/>
              <a:defRPr sz="2100">
                <a:latin typeface="Didact Gothic"/>
                <a:ea typeface="Didact Gothic"/>
                <a:cs typeface="Didact Gothic"/>
                <a:sym typeface="Didact Gothic"/>
              </a:defRPr>
            </a:lvl9pPr>
          </a:lstStyle>
          <a:p>
            <a:endParaRPr/>
          </a:p>
        </p:txBody>
      </p:sp>
      <p:sp>
        <p:nvSpPr>
          <p:cNvPr id="46" name="Google Shape;46;p7"/>
          <p:cNvSpPr/>
          <p:nvPr/>
        </p:nvSpPr>
        <p:spPr>
          <a:xfrm>
            <a:off x="8967900" y="4570375"/>
            <a:ext cx="176100" cy="573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2"/>
        <p:cNvGrpSpPr/>
        <p:nvPr/>
      </p:nvGrpSpPr>
      <p:grpSpPr>
        <a:xfrm>
          <a:off x="0" y="0"/>
          <a:ext cx="0" cy="0"/>
          <a:chOff x="0" y="0"/>
          <a:chExt cx="0" cy="0"/>
        </a:xfrm>
      </p:grpSpPr>
      <p:sp>
        <p:nvSpPr>
          <p:cNvPr id="53" name="Google Shape;53;p9"/>
          <p:cNvSpPr txBox="1">
            <a:spLocks noGrp="1"/>
          </p:cNvSpPr>
          <p:nvPr>
            <p:ph type="title"/>
          </p:nvPr>
        </p:nvSpPr>
        <p:spPr>
          <a:xfrm>
            <a:off x="4987075" y="975075"/>
            <a:ext cx="3443700" cy="10635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4" name="Google Shape;54;p9"/>
          <p:cNvSpPr/>
          <p:nvPr/>
        </p:nvSpPr>
        <p:spPr>
          <a:xfrm rot="5400000">
            <a:off x="7913700" y="3908575"/>
            <a:ext cx="176100" cy="2284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9"/>
          <p:cNvSpPr txBox="1">
            <a:spLocks noGrp="1"/>
          </p:cNvSpPr>
          <p:nvPr>
            <p:ph type="subTitle" idx="1"/>
          </p:nvPr>
        </p:nvSpPr>
        <p:spPr>
          <a:xfrm>
            <a:off x="5431975" y="2247556"/>
            <a:ext cx="2553900" cy="2042700"/>
          </a:xfrm>
          <a:prstGeom prst="rect">
            <a:avLst/>
          </a:prstGeom>
        </p:spPr>
        <p:txBody>
          <a:bodyPr spcFirstLastPara="1" wrap="square" lIns="91425" tIns="91425" rIns="91425" bIns="91425" anchor="ctr" anchorCtr="0">
            <a:noAutofit/>
          </a:bodyPr>
          <a:lstStyle>
            <a:lvl1pPr lvl="0" rtl="0">
              <a:lnSpc>
                <a:spcPct val="115000"/>
              </a:lnSpc>
              <a:spcBef>
                <a:spcPts val="0"/>
              </a:spcBef>
              <a:spcAft>
                <a:spcPts val="0"/>
              </a:spcAft>
              <a:buSzPts val="1400"/>
              <a:buChar char="●"/>
              <a:defRPr/>
            </a:lvl1pPr>
            <a:lvl2pPr lvl="1" algn="ctr" rtl="0">
              <a:lnSpc>
                <a:spcPct val="100000"/>
              </a:lnSpc>
              <a:spcBef>
                <a:spcPts val="1600"/>
              </a:spcBef>
              <a:spcAft>
                <a:spcPts val="0"/>
              </a:spcAft>
              <a:buSzPts val="1400"/>
              <a:buChar char="○"/>
              <a:defRPr sz="2100"/>
            </a:lvl2pPr>
            <a:lvl3pPr lvl="2" algn="ctr" rtl="0">
              <a:lnSpc>
                <a:spcPct val="100000"/>
              </a:lnSpc>
              <a:spcBef>
                <a:spcPts val="0"/>
              </a:spcBef>
              <a:spcAft>
                <a:spcPts val="0"/>
              </a:spcAft>
              <a:buSzPts val="1400"/>
              <a:buChar char="■"/>
              <a:defRPr sz="2100"/>
            </a:lvl3pPr>
            <a:lvl4pPr lvl="3" algn="ctr" rtl="0">
              <a:lnSpc>
                <a:spcPct val="100000"/>
              </a:lnSpc>
              <a:spcBef>
                <a:spcPts val="0"/>
              </a:spcBef>
              <a:spcAft>
                <a:spcPts val="0"/>
              </a:spcAft>
              <a:buSzPts val="1400"/>
              <a:buChar char="●"/>
              <a:defRPr sz="2100"/>
            </a:lvl4pPr>
            <a:lvl5pPr lvl="4" algn="ctr" rtl="0">
              <a:lnSpc>
                <a:spcPct val="100000"/>
              </a:lnSpc>
              <a:spcBef>
                <a:spcPts val="0"/>
              </a:spcBef>
              <a:spcAft>
                <a:spcPts val="0"/>
              </a:spcAft>
              <a:buSzPts val="1400"/>
              <a:buChar char="○"/>
              <a:defRPr sz="2100"/>
            </a:lvl5pPr>
            <a:lvl6pPr lvl="5" algn="ctr" rtl="0">
              <a:lnSpc>
                <a:spcPct val="100000"/>
              </a:lnSpc>
              <a:spcBef>
                <a:spcPts val="0"/>
              </a:spcBef>
              <a:spcAft>
                <a:spcPts val="0"/>
              </a:spcAft>
              <a:buSzPts val="1400"/>
              <a:buChar char="■"/>
              <a:defRPr sz="2100"/>
            </a:lvl6pPr>
            <a:lvl7pPr lvl="6" algn="ctr" rtl="0">
              <a:lnSpc>
                <a:spcPct val="100000"/>
              </a:lnSpc>
              <a:spcBef>
                <a:spcPts val="0"/>
              </a:spcBef>
              <a:spcAft>
                <a:spcPts val="0"/>
              </a:spcAft>
              <a:buSzPts val="1400"/>
              <a:buChar char="●"/>
              <a:defRPr sz="2100"/>
            </a:lvl7pPr>
            <a:lvl8pPr lvl="7" algn="ctr" rtl="0">
              <a:lnSpc>
                <a:spcPct val="100000"/>
              </a:lnSpc>
              <a:spcBef>
                <a:spcPts val="0"/>
              </a:spcBef>
              <a:spcAft>
                <a:spcPts val="0"/>
              </a:spcAft>
              <a:buSzPts val="1400"/>
              <a:buChar char="○"/>
              <a:defRPr sz="2100"/>
            </a:lvl8pPr>
            <a:lvl9pPr lvl="8" algn="ctr" rtl="0">
              <a:lnSpc>
                <a:spcPct val="100000"/>
              </a:lnSpc>
              <a:spcBef>
                <a:spcPts val="0"/>
              </a:spcBef>
              <a:spcAft>
                <a:spcPts val="0"/>
              </a:spcAft>
              <a:buSzPts val="1400"/>
              <a:buChar char="■"/>
              <a:defRPr sz="2100"/>
            </a:lvl9pPr>
          </a:lstStyle>
          <a:p>
            <a:endParaRPr/>
          </a:p>
        </p:txBody>
      </p:sp>
      <p:sp>
        <p:nvSpPr>
          <p:cNvPr id="56" name="Google Shape;56;p9"/>
          <p:cNvSpPr/>
          <p:nvPr/>
        </p:nvSpPr>
        <p:spPr>
          <a:xfrm rot="5400000">
            <a:off x="7913700" y="-1054200"/>
            <a:ext cx="176100" cy="2284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7"/>
        <p:cNvGrpSpPr/>
        <p:nvPr/>
      </p:nvGrpSpPr>
      <p:grpSpPr>
        <a:xfrm>
          <a:off x="0" y="0"/>
          <a:ext cx="0" cy="0"/>
          <a:chOff x="0" y="0"/>
          <a:chExt cx="0" cy="0"/>
        </a:xfrm>
      </p:grpSpPr>
      <p:sp>
        <p:nvSpPr>
          <p:cNvPr id="58" name="Google Shape;58;p10"/>
          <p:cNvSpPr txBox="1">
            <a:spLocks noGrp="1"/>
          </p:cNvSpPr>
          <p:nvPr>
            <p:ph type="title"/>
          </p:nvPr>
        </p:nvSpPr>
        <p:spPr>
          <a:xfrm>
            <a:off x="3165025" y="487775"/>
            <a:ext cx="2812200" cy="717000"/>
          </a:xfrm>
          <a:prstGeom prst="rect">
            <a:avLst/>
          </a:prstGeom>
          <a:solidFill>
            <a:schemeClr val="accent1"/>
          </a:solid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9" name="Google Shape;59;p10"/>
          <p:cNvSpPr/>
          <p:nvPr/>
        </p:nvSpPr>
        <p:spPr>
          <a:xfrm rot="10800000">
            <a:off x="8966100" y="0"/>
            <a:ext cx="176100" cy="1618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10"/>
          <p:cNvSpPr/>
          <p:nvPr/>
        </p:nvSpPr>
        <p:spPr>
          <a:xfrm rot="10800000">
            <a:off x="0" y="0"/>
            <a:ext cx="176100" cy="1618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67"/>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p:cSld name="BLANK_1">
    <p:spTree>
      <p:nvGrpSpPr>
        <p:cNvPr id="1" name="Shape 208"/>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3"/>
              </a:buClr>
              <a:buSzPts val="3000"/>
              <a:buFont typeface="Josefin Sans"/>
              <a:buNone/>
              <a:defRPr sz="3000" b="1">
                <a:solidFill>
                  <a:schemeClr val="accent3"/>
                </a:solidFill>
                <a:latin typeface="Josefin Sans"/>
                <a:ea typeface="Josefin Sans"/>
                <a:cs typeface="Josefin Sans"/>
                <a:sym typeface="Josefin Sans"/>
              </a:defRPr>
            </a:lvl1pPr>
            <a:lvl2pPr lvl="1">
              <a:spcBef>
                <a:spcPts val="0"/>
              </a:spcBef>
              <a:spcAft>
                <a:spcPts val="0"/>
              </a:spcAft>
              <a:buClr>
                <a:schemeClr val="accent3"/>
              </a:buClr>
              <a:buSzPts val="3500"/>
              <a:buFont typeface="Josefin Sans"/>
              <a:buNone/>
              <a:defRPr sz="3500">
                <a:solidFill>
                  <a:schemeClr val="accent3"/>
                </a:solidFill>
                <a:latin typeface="Josefin Sans"/>
                <a:ea typeface="Josefin Sans"/>
                <a:cs typeface="Josefin Sans"/>
                <a:sym typeface="Josefin Sans"/>
              </a:defRPr>
            </a:lvl2pPr>
            <a:lvl3pPr lvl="2">
              <a:spcBef>
                <a:spcPts val="0"/>
              </a:spcBef>
              <a:spcAft>
                <a:spcPts val="0"/>
              </a:spcAft>
              <a:buClr>
                <a:schemeClr val="accent3"/>
              </a:buClr>
              <a:buSzPts val="3500"/>
              <a:buFont typeface="Josefin Sans"/>
              <a:buNone/>
              <a:defRPr sz="3500">
                <a:solidFill>
                  <a:schemeClr val="accent3"/>
                </a:solidFill>
                <a:latin typeface="Josefin Sans"/>
                <a:ea typeface="Josefin Sans"/>
                <a:cs typeface="Josefin Sans"/>
                <a:sym typeface="Josefin Sans"/>
              </a:defRPr>
            </a:lvl3pPr>
            <a:lvl4pPr lvl="3">
              <a:spcBef>
                <a:spcPts val="0"/>
              </a:spcBef>
              <a:spcAft>
                <a:spcPts val="0"/>
              </a:spcAft>
              <a:buClr>
                <a:schemeClr val="accent3"/>
              </a:buClr>
              <a:buSzPts val="3500"/>
              <a:buFont typeface="Josefin Sans"/>
              <a:buNone/>
              <a:defRPr sz="3500">
                <a:solidFill>
                  <a:schemeClr val="accent3"/>
                </a:solidFill>
                <a:latin typeface="Josefin Sans"/>
                <a:ea typeface="Josefin Sans"/>
                <a:cs typeface="Josefin Sans"/>
                <a:sym typeface="Josefin Sans"/>
              </a:defRPr>
            </a:lvl4pPr>
            <a:lvl5pPr lvl="4">
              <a:spcBef>
                <a:spcPts val="0"/>
              </a:spcBef>
              <a:spcAft>
                <a:spcPts val="0"/>
              </a:spcAft>
              <a:buClr>
                <a:schemeClr val="accent3"/>
              </a:buClr>
              <a:buSzPts val="3500"/>
              <a:buFont typeface="Josefin Sans"/>
              <a:buNone/>
              <a:defRPr sz="3500">
                <a:solidFill>
                  <a:schemeClr val="accent3"/>
                </a:solidFill>
                <a:latin typeface="Josefin Sans"/>
                <a:ea typeface="Josefin Sans"/>
                <a:cs typeface="Josefin Sans"/>
                <a:sym typeface="Josefin Sans"/>
              </a:defRPr>
            </a:lvl5pPr>
            <a:lvl6pPr lvl="5">
              <a:spcBef>
                <a:spcPts val="0"/>
              </a:spcBef>
              <a:spcAft>
                <a:spcPts val="0"/>
              </a:spcAft>
              <a:buClr>
                <a:schemeClr val="accent3"/>
              </a:buClr>
              <a:buSzPts val="3500"/>
              <a:buFont typeface="Josefin Sans"/>
              <a:buNone/>
              <a:defRPr sz="3500">
                <a:solidFill>
                  <a:schemeClr val="accent3"/>
                </a:solidFill>
                <a:latin typeface="Josefin Sans"/>
                <a:ea typeface="Josefin Sans"/>
                <a:cs typeface="Josefin Sans"/>
                <a:sym typeface="Josefin Sans"/>
              </a:defRPr>
            </a:lvl6pPr>
            <a:lvl7pPr lvl="6">
              <a:spcBef>
                <a:spcPts val="0"/>
              </a:spcBef>
              <a:spcAft>
                <a:spcPts val="0"/>
              </a:spcAft>
              <a:buClr>
                <a:schemeClr val="accent3"/>
              </a:buClr>
              <a:buSzPts val="3500"/>
              <a:buFont typeface="Josefin Sans"/>
              <a:buNone/>
              <a:defRPr sz="3500">
                <a:solidFill>
                  <a:schemeClr val="accent3"/>
                </a:solidFill>
                <a:latin typeface="Josefin Sans"/>
                <a:ea typeface="Josefin Sans"/>
                <a:cs typeface="Josefin Sans"/>
                <a:sym typeface="Josefin Sans"/>
              </a:defRPr>
            </a:lvl7pPr>
            <a:lvl8pPr lvl="7">
              <a:spcBef>
                <a:spcPts val="0"/>
              </a:spcBef>
              <a:spcAft>
                <a:spcPts val="0"/>
              </a:spcAft>
              <a:buClr>
                <a:schemeClr val="accent3"/>
              </a:buClr>
              <a:buSzPts val="3500"/>
              <a:buFont typeface="Josefin Sans"/>
              <a:buNone/>
              <a:defRPr sz="3500">
                <a:solidFill>
                  <a:schemeClr val="accent3"/>
                </a:solidFill>
                <a:latin typeface="Josefin Sans"/>
                <a:ea typeface="Josefin Sans"/>
                <a:cs typeface="Josefin Sans"/>
                <a:sym typeface="Josefin Sans"/>
              </a:defRPr>
            </a:lvl8pPr>
            <a:lvl9pPr lvl="8">
              <a:spcBef>
                <a:spcPts val="0"/>
              </a:spcBef>
              <a:spcAft>
                <a:spcPts val="0"/>
              </a:spcAft>
              <a:buClr>
                <a:schemeClr val="accent3"/>
              </a:buClr>
              <a:buSzPts val="3500"/>
              <a:buFont typeface="Josefin Sans"/>
              <a:buNone/>
              <a:defRPr sz="3500">
                <a:solidFill>
                  <a:schemeClr val="accent3"/>
                </a:solidFill>
                <a:latin typeface="Josefin Sans"/>
                <a:ea typeface="Josefin Sans"/>
                <a:cs typeface="Josefin Sans"/>
                <a:sym typeface="Josefin Sans"/>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1pPr>
            <a:lvl2pPr marL="914400" lvl="1" indent="-317500">
              <a:lnSpc>
                <a:spcPct val="100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2pPr>
            <a:lvl3pPr marL="1371600" lvl="2" indent="-317500">
              <a:lnSpc>
                <a:spcPct val="100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3pPr>
            <a:lvl4pPr marL="1828800" lvl="3" indent="-317500">
              <a:lnSpc>
                <a:spcPct val="100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4pPr>
            <a:lvl5pPr marL="2286000" lvl="4" indent="-317500">
              <a:lnSpc>
                <a:spcPct val="100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5pPr>
            <a:lvl6pPr marL="2743200" lvl="5" indent="-317500">
              <a:lnSpc>
                <a:spcPct val="100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6pPr>
            <a:lvl7pPr marL="3200400" lvl="6" indent="-317500">
              <a:lnSpc>
                <a:spcPct val="100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7pPr>
            <a:lvl8pPr marL="3657600" lvl="7" indent="-317500">
              <a:lnSpc>
                <a:spcPct val="100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8pPr>
            <a:lvl9pPr marL="4114800" lvl="8" indent="-317500">
              <a:lnSpc>
                <a:spcPct val="100000"/>
              </a:lnSpc>
              <a:spcBef>
                <a:spcPts val="1600"/>
              </a:spcBef>
              <a:spcAft>
                <a:spcPts val="1600"/>
              </a:spcAft>
              <a:buClr>
                <a:schemeClr val="dk1"/>
              </a:buClr>
              <a:buSzPts val="1400"/>
              <a:buFont typeface="Didact Gothic"/>
              <a:buChar char="■"/>
              <a:defRPr>
                <a:solidFill>
                  <a:schemeClr val="dk1"/>
                </a:solidFill>
                <a:latin typeface="Didact Gothic"/>
                <a:ea typeface="Didact Gothic"/>
                <a:cs typeface="Didact Gothic"/>
                <a:sym typeface="Didact Gothic"/>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3" r:id="rId4"/>
    <p:sldLayoutId id="2147483655" r:id="rId5"/>
    <p:sldLayoutId id="2147483656" r:id="rId6"/>
    <p:sldLayoutId id="2147483658" r:id="rId7"/>
    <p:sldLayoutId id="2147483675"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slide" Target="slide28.xml"/><Relationship Id="rId13" Type="http://schemas.openxmlformats.org/officeDocument/2006/relationships/slide" Target="slide32.xml"/><Relationship Id="rId3" Type="http://schemas.openxmlformats.org/officeDocument/2006/relationships/hyperlink" Target="http://bit.ly/2Tynxth" TargetMode="External"/><Relationship Id="rId7" Type="http://schemas.openxmlformats.org/officeDocument/2006/relationships/slide" Target="slide26.xml"/><Relationship Id="rId12" Type="http://schemas.openxmlformats.org/officeDocument/2006/relationships/hyperlink" Target="https://stories.freepik.com/?utm_source=slidesgo_template&amp;utm_medium=referral-link&amp;utm_campaign=slidesgo_contents_of_this_template&amp;utm_term=stories_by_freepik&amp;utm_content=stories"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slide" Target="slide27.xml"/><Relationship Id="rId11" Type="http://schemas.openxmlformats.org/officeDocument/2006/relationships/slide" Target="slide31.xml"/><Relationship Id="rId5" Type="http://schemas.openxmlformats.org/officeDocument/2006/relationships/hyperlink" Target="http://bit.ly/33VAFh3" TargetMode="External"/><Relationship Id="rId10" Type="http://schemas.openxmlformats.org/officeDocument/2006/relationships/slide" Target="slide30.xml"/><Relationship Id="rId4" Type="http://schemas.openxmlformats.org/officeDocument/2006/relationships/hyperlink" Target="http://bit.ly/30B07Gq" TargetMode="External"/><Relationship Id="rId9" Type="http://schemas.openxmlformats.org/officeDocument/2006/relationships/slide" Target="slide29.xml"/><Relationship Id="rId14" Type="http://schemas.openxmlformats.org/officeDocument/2006/relationships/slide" Target="slide3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slide" Target="slide28.xml"/><Relationship Id="rId13" Type="http://schemas.openxmlformats.org/officeDocument/2006/relationships/slide" Target="slide32.xml"/><Relationship Id="rId3" Type="http://schemas.openxmlformats.org/officeDocument/2006/relationships/hyperlink" Target="http://bit.ly/2Tynxth" TargetMode="External"/><Relationship Id="rId7" Type="http://schemas.openxmlformats.org/officeDocument/2006/relationships/slide" Target="slide26.xml"/><Relationship Id="rId12" Type="http://schemas.openxmlformats.org/officeDocument/2006/relationships/hyperlink" Target="https://stories.freepik.com/?utm_source=slidesgo_template&amp;utm_medium=referral-link&amp;utm_campaign=slidesgo_contents_of_this_template&amp;utm_term=stories_by_freepik&amp;utm_content=stories"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slide" Target="slide27.xml"/><Relationship Id="rId11" Type="http://schemas.openxmlformats.org/officeDocument/2006/relationships/slide" Target="slide31.xml"/><Relationship Id="rId5" Type="http://schemas.openxmlformats.org/officeDocument/2006/relationships/hyperlink" Target="http://bit.ly/33VAFh3" TargetMode="External"/><Relationship Id="rId10" Type="http://schemas.openxmlformats.org/officeDocument/2006/relationships/slide" Target="slide30.xml"/><Relationship Id="rId4" Type="http://schemas.openxmlformats.org/officeDocument/2006/relationships/hyperlink" Target="http://bit.ly/30B07Gq" TargetMode="External"/><Relationship Id="rId9" Type="http://schemas.openxmlformats.org/officeDocument/2006/relationships/slide" Target="slide29.xml"/><Relationship Id="rId14" Type="http://schemas.openxmlformats.org/officeDocument/2006/relationships/slide" Target="slide3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4.xml"/><Relationship Id="rId1" Type="http://schemas.openxmlformats.org/officeDocument/2006/relationships/slideLayout" Target="../slideLayouts/slideLayout3.xml"/><Relationship Id="rId4" Type="http://schemas.openxmlformats.org/officeDocument/2006/relationships/image" Target="../media/image17.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cxnSp>
        <p:nvCxnSpPr>
          <p:cNvPr id="217" name="Google Shape;217;p32"/>
          <p:cNvCxnSpPr/>
          <p:nvPr/>
        </p:nvCxnSpPr>
        <p:spPr>
          <a:xfrm rot="10800000">
            <a:off x="3636300" y="2930775"/>
            <a:ext cx="1871400" cy="0"/>
          </a:xfrm>
          <a:prstGeom prst="straightConnector1">
            <a:avLst/>
          </a:prstGeom>
          <a:noFill/>
          <a:ln w="19050" cap="flat" cmpd="sng">
            <a:solidFill>
              <a:schemeClr val="lt1"/>
            </a:solidFill>
            <a:prstDash val="solid"/>
            <a:round/>
            <a:headEnd type="none" w="med" len="med"/>
            <a:tailEnd type="none" w="med" len="med"/>
          </a:ln>
        </p:spPr>
      </p:cxnSp>
      <p:sp>
        <p:nvSpPr>
          <p:cNvPr id="9" name="Rectangle 8"/>
          <p:cNvSpPr/>
          <p:nvPr/>
        </p:nvSpPr>
        <p:spPr>
          <a:xfrm>
            <a:off x="928662" y="4643452"/>
            <a:ext cx="7358114" cy="338554"/>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US" sz="1600" b="1" dirty="0" smtClean="0">
                <a:solidFill>
                  <a:srgbClr val="002060"/>
                </a:solidFill>
                <a:latin typeface="Times New Roman" pitchFamily="18" charset="0"/>
                <a:cs typeface="Times New Roman" pitchFamily="18" charset="0"/>
              </a:rPr>
              <a:t>Đ/c </a:t>
            </a:r>
            <a:r>
              <a:rPr lang="en-US" sz="1600" b="1" dirty="0" err="1" smtClean="0">
                <a:solidFill>
                  <a:srgbClr val="002060"/>
                </a:solidFill>
                <a:latin typeface="Times New Roman" pitchFamily="18" charset="0"/>
                <a:cs typeface="Times New Roman" pitchFamily="18" charset="0"/>
              </a:rPr>
              <a:t>Võ</a:t>
            </a:r>
            <a:r>
              <a:rPr lang="en-US" sz="1600" b="1" dirty="0" smtClean="0">
                <a:solidFill>
                  <a:srgbClr val="002060"/>
                </a:solidFill>
                <a:latin typeface="Times New Roman" pitchFamily="18" charset="0"/>
                <a:cs typeface="Times New Roman" pitchFamily="18" charset="0"/>
              </a:rPr>
              <a:t> </a:t>
            </a:r>
            <a:r>
              <a:rPr lang="en-US" sz="1600" b="1" dirty="0" err="1" smtClean="0">
                <a:solidFill>
                  <a:srgbClr val="002060"/>
                </a:solidFill>
                <a:latin typeface="Times New Roman" pitchFamily="18" charset="0"/>
                <a:cs typeface="Times New Roman" pitchFamily="18" charset="0"/>
              </a:rPr>
              <a:t>Đình</a:t>
            </a:r>
            <a:r>
              <a:rPr lang="en-US" sz="1600" b="1" dirty="0" smtClean="0">
                <a:solidFill>
                  <a:srgbClr val="002060"/>
                </a:solidFill>
                <a:latin typeface="Times New Roman" pitchFamily="18" charset="0"/>
                <a:cs typeface="Times New Roman" pitchFamily="18" charset="0"/>
              </a:rPr>
              <a:t> </a:t>
            </a:r>
            <a:r>
              <a:rPr lang="en-US" sz="1600" b="1" dirty="0" err="1" smtClean="0">
                <a:solidFill>
                  <a:srgbClr val="002060"/>
                </a:solidFill>
                <a:latin typeface="Times New Roman" pitchFamily="18" charset="0"/>
                <a:cs typeface="Times New Roman" pitchFamily="18" charset="0"/>
              </a:rPr>
              <a:t>Vinh-Tỉnh</a:t>
            </a:r>
            <a:r>
              <a:rPr lang="en-US" sz="1600" b="1" dirty="0" smtClean="0">
                <a:solidFill>
                  <a:srgbClr val="002060"/>
                </a:solidFill>
                <a:latin typeface="Times New Roman" pitchFamily="18" charset="0"/>
                <a:cs typeface="Times New Roman" pitchFamily="18" charset="0"/>
              </a:rPr>
              <a:t> </a:t>
            </a:r>
            <a:r>
              <a:rPr lang="en-US" sz="1600" b="1" dirty="0" err="1" smtClean="0">
                <a:solidFill>
                  <a:srgbClr val="002060"/>
                </a:solidFill>
                <a:latin typeface="Times New Roman" pitchFamily="18" charset="0"/>
                <a:cs typeface="Times New Roman" pitchFamily="18" charset="0"/>
              </a:rPr>
              <a:t>ủy</a:t>
            </a:r>
            <a:r>
              <a:rPr lang="en-US" sz="1600" b="1" dirty="0" smtClean="0">
                <a:solidFill>
                  <a:srgbClr val="002060"/>
                </a:solidFill>
                <a:latin typeface="Times New Roman" pitchFamily="18" charset="0"/>
                <a:cs typeface="Times New Roman" pitchFamily="18" charset="0"/>
              </a:rPr>
              <a:t> </a:t>
            </a:r>
            <a:r>
              <a:rPr lang="en-US" sz="1600" b="1" dirty="0" err="1" smtClean="0">
                <a:solidFill>
                  <a:srgbClr val="002060"/>
                </a:solidFill>
                <a:latin typeface="Times New Roman" pitchFamily="18" charset="0"/>
                <a:cs typeface="Times New Roman" pitchFamily="18" charset="0"/>
              </a:rPr>
              <a:t>viên-Giám</a:t>
            </a:r>
            <a:r>
              <a:rPr lang="en-US" sz="1600" b="1" dirty="0" smtClean="0">
                <a:solidFill>
                  <a:srgbClr val="002060"/>
                </a:solidFill>
                <a:latin typeface="Times New Roman" pitchFamily="18" charset="0"/>
                <a:cs typeface="Times New Roman" pitchFamily="18" charset="0"/>
              </a:rPr>
              <a:t> </a:t>
            </a:r>
            <a:r>
              <a:rPr lang="vi-VN" sz="1600" b="1" dirty="0" smtClean="0">
                <a:solidFill>
                  <a:srgbClr val="002060"/>
                </a:solidFill>
                <a:latin typeface="Times New Roman" pitchFamily="18" charset="0"/>
                <a:cs typeface="Times New Roman" pitchFamily="18" charset="0"/>
              </a:rPr>
              <a:t>đố</a:t>
            </a:r>
            <a:r>
              <a:rPr lang="en-US" sz="1600" b="1" dirty="0" smtClean="0">
                <a:solidFill>
                  <a:srgbClr val="002060"/>
                </a:solidFill>
                <a:latin typeface="Times New Roman" pitchFamily="18" charset="0"/>
                <a:cs typeface="Times New Roman" pitchFamily="18" charset="0"/>
              </a:rPr>
              <a:t>c S</a:t>
            </a:r>
            <a:r>
              <a:rPr lang="vi-VN" sz="1600" b="1" dirty="0" smtClean="0">
                <a:solidFill>
                  <a:srgbClr val="002060"/>
                </a:solidFill>
                <a:latin typeface="Times New Roman" pitchFamily="18" charset="0"/>
                <a:cs typeface="Times New Roman" pitchFamily="18" charset="0"/>
              </a:rPr>
              <a:t>ở</a:t>
            </a:r>
            <a:r>
              <a:rPr lang="en-US" sz="1600" b="1" dirty="0" smtClean="0">
                <a:solidFill>
                  <a:srgbClr val="002060"/>
                </a:solidFill>
                <a:latin typeface="Times New Roman" pitchFamily="18" charset="0"/>
                <a:cs typeface="Times New Roman" pitchFamily="18" charset="0"/>
              </a:rPr>
              <a:t> </a:t>
            </a:r>
            <a:r>
              <a:rPr lang="en-US" sz="1600" b="1" dirty="0" err="1" smtClean="0">
                <a:solidFill>
                  <a:srgbClr val="002060"/>
                </a:solidFill>
                <a:latin typeface="Times New Roman" pitchFamily="18" charset="0"/>
                <a:cs typeface="Times New Roman" pitchFamily="18" charset="0"/>
              </a:rPr>
              <a:t>Công</a:t>
            </a:r>
            <a:r>
              <a:rPr lang="en-US" sz="1600" b="1" dirty="0" smtClean="0">
                <a:solidFill>
                  <a:srgbClr val="002060"/>
                </a:solidFill>
                <a:latin typeface="Times New Roman" pitchFamily="18" charset="0"/>
                <a:cs typeface="Times New Roman" pitchFamily="18" charset="0"/>
              </a:rPr>
              <a:t> </a:t>
            </a:r>
            <a:r>
              <a:rPr lang="en-US" sz="1600" b="1" dirty="0" err="1" smtClean="0">
                <a:solidFill>
                  <a:srgbClr val="002060"/>
                </a:solidFill>
                <a:latin typeface="Times New Roman" pitchFamily="18" charset="0"/>
                <a:cs typeface="Times New Roman" pitchFamily="18" charset="0"/>
              </a:rPr>
              <a:t>Th</a:t>
            </a:r>
            <a:r>
              <a:rPr lang="vi-VN" sz="1600" b="1" dirty="0" smtClean="0">
                <a:solidFill>
                  <a:srgbClr val="002060"/>
                </a:solidFill>
                <a:latin typeface="Times New Roman" pitchFamily="18" charset="0"/>
                <a:cs typeface="Times New Roman" pitchFamily="18" charset="0"/>
              </a:rPr>
              <a:t>ươ</a:t>
            </a:r>
            <a:r>
              <a:rPr lang="en-US" sz="1600" b="1" dirty="0" err="1" smtClean="0">
                <a:solidFill>
                  <a:srgbClr val="002060"/>
                </a:solidFill>
                <a:latin typeface="Times New Roman" pitchFamily="18" charset="0"/>
                <a:cs typeface="Times New Roman" pitchFamily="18" charset="0"/>
              </a:rPr>
              <a:t>ng</a:t>
            </a:r>
            <a:r>
              <a:rPr lang="en-US" sz="1600" b="1" dirty="0" smtClean="0">
                <a:solidFill>
                  <a:srgbClr val="002060"/>
                </a:solidFill>
                <a:latin typeface="Times New Roman" pitchFamily="18" charset="0"/>
                <a:cs typeface="Times New Roman" pitchFamily="18" charset="0"/>
              </a:rPr>
              <a:t> </a:t>
            </a:r>
            <a:r>
              <a:rPr lang="en-US" sz="1600" b="1" dirty="0" err="1" smtClean="0">
                <a:solidFill>
                  <a:srgbClr val="002060"/>
                </a:solidFill>
                <a:latin typeface="Times New Roman" pitchFamily="18" charset="0"/>
                <a:cs typeface="Times New Roman" pitchFamily="18" charset="0"/>
              </a:rPr>
              <a:t>tỉnh</a:t>
            </a:r>
            <a:r>
              <a:rPr lang="en-US" sz="1600" b="1" dirty="0" smtClean="0">
                <a:solidFill>
                  <a:srgbClr val="002060"/>
                </a:solidFill>
                <a:latin typeface="Times New Roman" pitchFamily="18" charset="0"/>
                <a:cs typeface="Times New Roman" pitchFamily="18" charset="0"/>
              </a:rPr>
              <a:t> </a:t>
            </a:r>
            <a:r>
              <a:rPr lang="en-US" sz="1600" b="1" dirty="0" err="1" smtClean="0">
                <a:solidFill>
                  <a:srgbClr val="002060"/>
                </a:solidFill>
                <a:latin typeface="Times New Roman" pitchFamily="18" charset="0"/>
                <a:cs typeface="Times New Roman" pitchFamily="18" charset="0"/>
              </a:rPr>
              <a:t>Ninh</a:t>
            </a:r>
            <a:r>
              <a:rPr lang="en-US" sz="1600" b="1" dirty="0" smtClean="0">
                <a:solidFill>
                  <a:srgbClr val="002060"/>
                </a:solidFill>
                <a:latin typeface="Times New Roman" pitchFamily="18" charset="0"/>
                <a:cs typeface="Times New Roman" pitchFamily="18" charset="0"/>
              </a:rPr>
              <a:t> </a:t>
            </a:r>
            <a:r>
              <a:rPr lang="en-US" sz="1600" b="1" dirty="0" err="1" smtClean="0">
                <a:solidFill>
                  <a:srgbClr val="002060"/>
                </a:solidFill>
                <a:latin typeface="Times New Roman" pitchFamily="18" charset="0"/>
                <a:cs typeface="Times New Roman" pitchFamily="18" charset="0"/>
              </a:rPr>
              <a:t>Thuận</a:t>
            </a:r>
            <a:endParaRPr lang="en-US" sz="1600" b="1" dirty="0">
              <a:solidFill>
                <a:srgbClr val="002060"/>
              </a:solidFill>
              <a:latin typeface="Times New Roman" pitchFamily="18" charset="0"/>
              <a:cs typeface="Times New Roman" pitchFamily="18" charset="0"/>
            </a:endParaRPr>
          </a:p>
        </p:txBody>
      </p:sp>
      <p:pic>
        <p:nvPicPr>
          <p:cNvPr id="1026" name="Picture 2" descr="D:\Năm 2022\Tham khao\Hinh dien gio.jpg"/>
          <p:cNvPicPr>
            <a:picLocks noChangeAspect="1" noChangeArrowheads="1"/>
          </p:cNvPicPr>
          <p:nvPr/>
        </p:nvPicPr>
        <p:blipFill>
          <a:blip r:embed="rId3"/>
          <a:srcRect/>
          <a:stretch>
            <a:fillRect/>
          </a:stretch>
        </p:blipFill>
        <p:spPr bwMode="auto">
          <a:xfrm>
            <a:off x="142844" y="280576"/>
            <a:ext cx="8858312" cy="4077124"/>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12" name="Google Shape;1332;p31"/>
          <p:cNvSpPr txBox="1">
            <a:spLocks/>
          </p:cNvSpPr>
          <p:nvPr/>
        </p:nvSpPr>
        <p:spPr>
          <a:xfrm>
            <a:off x="928662" y="1857370"/>
            <a:ext cx="7143800" cy="1643074"/>
          </a:xfrm>
          <a:prstGeom prst="rect">
            <a:avLst/>
          </a:prstGeom>
        </p:spPr>
        <p:style>
          <a:lnRef idx="0">
            <a:schemeClr val="accent3"/>
          </a:lnRef>
          <a:fillRef idx="1002">
            <a:schemeClr val="lt1"/>
          </a:fillRef>
          <a:effectRef idx="3">
            <a:schemeClr val="accent3"/>
          </a:effectRef>
          <a:fontRef idx="minor">
            <a:schemeClr val="lt1"/>
          </a:fontRef>
        </p:style>
        <p:txBody>
          <a:bodyPr spcFirstLastPara="1" wrap="square" lIns="91425" tIns="91425" rIns="91425" bIns="91425" anchor="t" anchorCtr="0">
            <a:noAutofit/>
          </a:bodyPr>
          <a:lstStyle/>
          <a:p>
            <a:pPr marL="457200" lvl="0" indent="-323850" algn="ctr">
              <a:buClr>
                <a:schemeClr val="dk1"/>
              </a:buClr>
              <a:buSzPts val="1500"/>
              <a:defRPr/>
            </a:pPr>
            <a:r>
              <a:rPr kumimoji="0" lang="en-US" sz="2800" b="1" i="0" u="none" strike="noStrike" kern="0" normalizeH="0" baseline="0" noProof="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uLnTx/>
                <a:uFillTx/>
                <a:latin typeface="Times New Roman" pitchFamily="18" charset="0"/>
                <a:ea typeface="Nanum Gothic"/>
                <a:cs typeface="Times New Roman" pitchFamily="18" charset="0"/>
                <a:sym typeface="Nanum Gothic"/>
              </a:rPr>
              <a:t>BÁO CÁO </a:t>
            </a:r>
            <a:r>
              <a:rPr 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Times New Roman" pitchFamily="18" charset="0"/>
                <a:ea typeface="Nanum Gothic"/>
                <a:cs typeface="Times New Roman" pitchFamily="18" charset="0"/>
                <a:sym typeface="Nanum Gothic"/>
              </a:rPr>
              <a:t>TÓM TẮT</a:t>
            </a:r>
            <a:endParaRPr kumimoji="0" lang="en-US" sz="1600" b="1" i="0" u="none" strike="noStrike" kern="0" normalizeH="0" baseline="0" noProof="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uLnTx/>
              <a:uFillTx/>
              <a:latin typeface="Times New Roman" pitchFamily="18" charset="0"/>
              <a:ea typeface="Nanum Gothic"/>
              <a:cs typeface="Times New Roman" pitchFamily="18" charset="0"/>
              <a:sym typeface="Nanum Gothic"/>
            </a:endParaRPr>
          </a:p>
          <a:p>
            <a:pPr marL="457200" marR="0" lvl="0" indent="-323850" algn="ctr" defTabSz="914400" rtl="0" eaLnBrk="1" fontAlgn="auto" latinLnBrk="0" hangingPunct="1">
              <a:lnSpc>
                <a:spcPct val="100000"/>
              </a:lnSpc>
              <a:spcBef>
                <a:spcPts val="0"/>
              </a:spcBef>
              <a:spcAft>
                <a:spcPts val="0"/>
              </a:spcAft>
              <a:buClr>
                <a:schemeClr val="dk1"/>
              </a:buClr>
              <a:buSzPts val="1500"/>
              <a:buFont typeface="Nanum Gothic"/>
              <a:buNone/>
              <a:tabLst/>
              <a:defRPr/>
            </a:pPr>
            <a:r>
              <a:rPr kumimoji="0" lang="vi-VN" sz="2000" b="1" i="0" u="none" strike="noStrike" kern="0" cap="none" spc="0" normalizeH="0" baseline="0" noProof="0" dirty="0" smtClean="0">
                <a:ln>
                  <a:noFill/>
                </a:ln>
                <a:solidFill>
                  <a:srgbClr val="002060"/>
                </a:solidFill>
                <a:effectLst/>
                <a:uLnTx/>
                <a:uFillTx/>
                <a:latin typeface="Times New Roman" pitchFamily="18" charset="0"/>
                <a:ea typeface="Nanum Gothic"/>
                <a:cs typeface="Times New Roman" pitchFamily="18" charset="0"/>
                <a:sym typeface="Nanum Gothic"/>
              </a:rPr>
              <a:t>HOẠT ĐỘNG NGÀNH CÔNG THƯƠNG 15 TỈNH</a:t>
            </a:r>
            <a:r>
              <a:rPr kumimoji="0" lang="en-US" sz="2000" b="1" i="0" u="none" strike="noStrike" kern="0" cap="none" spc="0" normalizeH="0" baseline="0" noProof="0" dirty="0" smtClean="0">
                <a:ln>
                  <a:noFill/>
                </a:ln>
                <a:solidFill>
                  <a:srgbClr val="002060"/>
                </a:solidFill>
                <a:effectLst/>
                <a:uLnTx/>
                <a:uFillTx/>
                <a:latin typeface="Times New Roman" pitchFamily="18" charset="0"/>
                <a:ea typeface="Nanum Gothic"/>
                <a:cs typeface="Times New Roman" pitchFamily="18" charset="0"/>
                <a:sym typeface="Nanum Gothic"/>
              </a:rPr>
              <a:t>,</a:t>
            </a:r>
          </a:p>
          <a:p>
            <a:pPr marL="457200" marR="0" lvl="0" indent="-323850" algn="ctr" defTabSz="914400" rtl="0" eaLnBrk="1" fontAlgn="auto" latinLnBrk="0" hangingPunct="1">
              <a:lnSpc>
                <a:spcPct val="100000"/>
              </a:lnSpc>
              <a:spcBef>
                <a:spcPts val="0"/>
              </a:spcBef>
              <a:spcAft>
                <a:spcPts val="0"/>
              </a:spcAft>
              <a:buClr>
                <a:schemeClr val="dk1"/>
              </a:buClr>
              <a:buSzPts val="1500"/>
              <a:buFont typeface="Nanum Gothic"/>
              <a:buNone/>
              <a:tabLst/>
              <a:defRPr/>
            </a:pPr>
            <a:r>
              <a:rPr kumimoji="0" lang="vi-VN" sz="2000" b="1" i="0" u="none" strike="noStrike" kern="0" cap="none" spc="0" normalizeH="0" baseline="0" noProof="0" dirty="0" smtClean="0">
                <a:ln>
                  <a:noFill/>
                </a:ln>
                <a:solidFill>
                  <a:srgbClr val="002060"/>
                </a:solidFill>
                <a:effectLst/>
                <a:uLnTx/>
                <a:uFillTx/>
                <a:latin typeface="Times New Roman" pitchFamily="18" charset="0"/>
                <a:ea typeface="Nanum Gothic"/>
                <a:cs typeface="Times New Roman" pitchFamily="18" charset="0"/>
                <a:sym typeface="Nanum Gothic"/>
              </a:rPr>
              <a:t> THÀNH PHỐ KHU VỰC MIỀN TRUNG - TÂY NGUYÊN</a:t>
            </a:r>
            <a:endParaRPr kumimoji="0" lang="en-US" sz="2000" b="1" i="0" u="none" strike="noStrike" kern="0" cap="none" spc="0" normalizeH="0" baseline="0" noProof="0" dirty="0" smtClean="0">
              <a:ln>
                <a:noFill/>
              </a:ln>
              <a:solidFill>
                <a:srgbClr val="002060"/>
              </a:solidFill>
              <a:effectLst/>
              <a:uLnTx/>
              <a:uFillTx/>
              <a:latin typeface="Times New Roman" pitchFamily="18" charset="0"/>
              <a:ea typeface="Nanum Gothic"/>
              <a:cs typeface="Times New Roman" pitchFamily="18" charset="0"/>
              <a:sym typeface="Nanum Gothic"/>
            </a:endParaRPr>
          </a:p>
          <a:p>
            <a:pPr marL="457200" marR="0" lvl="0" indent="-323850" algn="ctr" defTabSz="914400" rtl="0" eaLnBrk="1" fontAlgn="auto" latinLnBrk="0" hangingPunct="1">
              <a:lnSpc>
                <a:spcPct val="100000"/>
              </a:lnSpc>
              <a:spcBef>
                <a:spcPts val="0"/>
              </a:spcBef>
              <a:spcAft>
                <a:spcPts val="0"/>
              </a:spcAft>
              <a:buClr>
                <a:schemeClr val="dk1"/>
              </a:buClr>
              <a:buSzPts val="1500"/>
              <a:buFont typeface="Nanum Gothic"/>
              <a:buNone/>
              <a:tabLst/>
              <a:defRPr/>
            </a:pPr>
            <a:r>
              <a:rPr kumimoji="0" lang="en-US" sz="2000" b="1" i="0" u="none" strike="noStrike" kern="0" cap="none" spc="0" normalizeH="0" baseline="0" noProof="0" dirty="0" smtClean="0">
                <a:ln>
                  <a:noFill/>
                </a:ln>
                <a:solidFill>
                  <a:srgbClr val="002060"/>
                </a:solidFill>
                <a:effectLst/>
                <a:uLnTx/>
                <a:uFillTx/>
                <a:latin typeface="Times New Roman" pitchFamily="18" charset="0"/>
                <a:ea typeface="Nanum Gothic"/>
                <a:cs typeface="Times New Roman" pitchFamily="18" charset="0"/>
                <a:sym typeface="Nanum Gothic"/>
              </a:rPr>
              <a:t>NĂM 2021 VÀ 6 THÁNG ĐẦU NĂM 2022 </a:t>
            </a:r>
            <a:endParaRPr kumimoji="0" lang="en-US" sz="2000" b="0" i="0" u="none" strike="noStrike" kern="0" cap="none" spc="0" normalizeH="0" baseline="0" noProof="0" dirty="0">
              <a:ln>
                <a:noFill/>
              </a:ln>
              <a:solidFill>
                <a:srgbClr val="002060"/>
              </a:solidFill>
              <a:effectLst/>
              <a:uLnTx/>
              <a:uFillTx/>
              <a:latin typeface="Times New Roman" pitchFamily="18" charset="0"/>
              <a:ea typeface="Nanum Gothic"/>
              <a:cs typeface="Times New Roman" pitchFamily="18" charset="0"/>
              <a:sym typeface="Nanum Gothic"/>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pic>
        <p:nvPicPr>
          <p:cNvPr id="5" name="Picture 2" descr="D:\Năm 2022\Tham khao\Khu kinh tế Nam Phú Yên.jpg"/>
          <p:cNvPicPr>
            <a:picLocks noChangeAspect="1" noChangeArrowheads="1"/>
          </p:cNvPicPr>
          <p:nvPr/>
        </p:nvPicPr>
        <p:blipFill>
          <a:blip r:embed="rId3"/>
          <a:srcRect/>
          <a:stretch>
            <a:fillRect/>
          </a:stretch>
        </p:blipFill>
        <p:spPr bwMode="auto">
          <a:xfrm>
            <a:off x="142844" y="1142990"/>
            <a:ext cx="4857784" cy="3714776"/>
          </a:xfrm>
          <a:prstGeom prst="rect">
            <a:avLst/>
          </a:prstGeom>
          <a:noFill/>
        </p:spPr>
      </p:pic>
      <p:sp>
        <p:nvSpPr>
          <p:cNvPr id="6" name="Google Shape;1429;p35"/>
          <p:cNvSpPr txBox="1">
            <a:spLocks/>
          </p:cNvSpPr>
          <p:nvPr/>
        </p:nvSpPr>
        <p:spPr>
          <a:xfrm>
            <a:off x="5357818" y="2285980"/>
            <a:ext cx="3571900" cy="2571786"/>
          </a:xfrm>
          <a:prstGeom prst="rect">
            <a:avLst/>
          </a:prstGeom>
        </p:spPr>
        <p:style>
          <a:lnRef idx="0">
            <a:schemeClr val="accent2"/>
          </a:lnRef>
          <a:fillRef idx="3">
            <a:schemeClr val="accent2"/>
          </a:fillRef>
          <a:effectRef idx="3">
            <a:schemeClr val="accent2"/>
          </a:effectRef>
          <a:fontRef idx="minor">
            <a:schemeClr val="lt1"/>
          </a:fontRef>
        </p:style>
        <p:txBody>
          <a:bodyPr spcFirstLastPara="1" wrap="square" lIns="91425" tIns="91425" rIns="91425" bIns="91425" anchor="t" anchorCtr="0">
            <a:noAutofit/>
          </a:bodyPr>
          <a:lstStyle/>
          <a:p>
            <a:pPr marL="0" marR="0" lvl="0" indent="0" defTabSz="914400" rtl="0" eaLnBrk="1" fontAlgn="auto" latinLnBrk="0" hangingPunct="1">
              <a:lnSpc>
                <a:spcPct val="100000"/>
              </a:lnSpc>
              <a:spcBef>
                <a:spcPts val="0"/>
              </a:spcBef>
              <a:spcAft>
                <a:spcPts val="0"/>
              </a:spcAft>
              <a:buClr>
                <a:srgbClr val="000000"/>
              </a:buClr>
              <a:buSzTx/>
              <a:buFont typeface="Arial"/>
              <a:buNone/>
              <a:tabLst/>
              <a:defRPr/>
            </a:pPr>
            <a:r>
              <a:rPr kumimoji="0" lang="de-DE" sz="2400" b="0" i="0" u="none" strike="noStrike" kern="0" cap="none" spc="0" normalizeH="0" baseline="0" noProof="0" dirty="0" smtClean="0">
                <a:ln>
                  <a:noFill/>
                </a:ln>
                <a:solidFill>
                  <a:srgbClr val="002060"/>
                </a:solidFill>
                <a:effectLst/>
                <a:uLnTx/>
                <a:uFillTx/>
                <a:latin typeface="Times New Roman" pitchFamily="18" charset="0"/>
                <a:ea typeface="Arial"/>
                <a:cs typeface="Times New Roman" pitchFamily="18" charset="0"/>
                <a:sym typeface="Arial"/>
              </a:rPr>
              <a:t>- Có </a:t>
            </a:r>
            <a:r>
              <a:rPr kumimoji="0" lang="vi-VN" sz="2400" b="0" i="0" u="none" strike="noStrike" kern="0" cap="none" spc="0" normalizeH="0" baseline="0" noProof="0" dirty="0" smtClean="0">
                <a:ln>
                  <a:noFill/>
                </a:ln>
                <a:solidFill>
                  <a:srgbClr val="002060"/>
                </a:solidFill>
                <a:effectLst/>
                <a:uLnTx/>
                <a:uFillTx/>
                <a:latin typeface="Times New Roman" pitchFamily="18" charset="0"/>
                <a:ea typeface="Arial"/>
                <a:cs typeface="Times New Roman" pitchFamily="18" charset="0"/>
                <a:sym typeface="Arial"/>
              </a:rPr>
              <a:t>11 Khu Kinh tế </a:t>
            </a:r>
            <a:endParaRPr kumimoji="0" lang="en-US" sz="2400" b="0" i="0" u="none" strike="noStrike" kern="0" cap="none" spc="0" normalizeH="0" baseline="0" noProof="0" dirty="0" smtClean="0">
              <a:ln>
                <a:noFill/>
              </a:ln>
              <a:solidFill>
                <a:srgbClr val="002060"/>
              </a:solidFill>
              <a:effectLst/>
              <a:uLnTx/>
              <a:uFillTx/>
              <a:latin typeface="Times New Roman" pitchFamily="18" charset="0"/>
              <a:ea typeface="Arial"/>
              <a:cs typeface="Times New Roman" pitchFamily="18" charset="0"/>
              <a:sym typeface="Arial"/>
            </a:endParaRPr>
          </a:p>
          <a:p>
            <a:pPr marL="0" marR="0" lvl="0" indent="0" defTabSz="914400" rtl="0" eaLnBrk="1" fontAlgn="auto" latinLnBrk="0" hangingPunct="1">
              <a:lnSpc>
                <a:spcPct val="100000"/>
              </a:lnSpc>
              <a:spcBef>
                <a:spcPts val="0"/>
              </a:spcBef>
              <a:spcAft>
                <a:spcPts val="0"/>
              </a:spcAft>
              <a:buClr>
                <a:srgbClr val="000000"/>
              </a:buClr>
              <a:buSzTx/>
              <a:buFont typeface="Arial"/>
              <a:buNone/>
              <a:tabLst/>
              <a:defRPr/>
            </a:pPr>
            <a:r>
              <a:rPr kumimoji="0" lang="de-DE" sz="2400" b="0" i="0" u="none" strike="noStrike" kern="0" cap="none" spc="0" normalizeH="0" baseline="0" noProof="0" dirty="0" smtClean="0">
                <a:ln>
                  <a:noFill/>
                </a:ln>
                <a:solidFill>
                  <a:srgbClr val="002060"/>
                </a:solidFill>
                <a:effectLst/>
                <a:uLnTx/>
                <a:uFillTx/>
                <a:latin typeface="Times New Roman" pitchFamily="18" charset="0"/>
                <a:ea typeface="Arial"/>
                <a:cs typeface="Times New Roman" pitchFamily="18" charset="0"/>
                <a:sym typeface="Arial"/>
              </a:rPr>
              <a:t>- D</a:t>
            </a:r>
            <a:r>
              <a:rPr kumimoji="0" lang="vi-VN" sz="2400" b="0" i="0" u="none" strike="noStrike" kern="0" cap="none" spc="0" normalizeH="0" baseline="0" noProof="0" dirty="0" smtClean="0">
                <a:ln>
                  <a:noFill/>
                </a:ln>
                <a:solidFill>
                  <a:srgbClr val="002060"/>
                </a:solidFill>
                <a:effectLst/>
                <a:uLnTx/>
                <a:uFillTx/>
                <a:latin typeface="Times New Roman" pitchFamily="18" charset="0"/>
                <a:ea typeface="Arial"/>
                <a:cs typeface="Times New Roman" pitchFamily="18" charset="0"/>
                <a:sym typeface="Arial"/>
              </a:rPr>
              <a:t>iện tích trên 304.383 ha </a:t>
            </a:r>
            <a:endParaRPr kumimoji="0" lang="en-US" sz="2400" b="0" i="0" u="none" strike="noStrike" kern="0" cap="none" spc="0" normalizeH="0" baseline="0" noProof="0" dirty="0" smtClean="0">
              <a:ln>
                <a:noFill/>
              </a:ln>
              <a:solidFill>
                <a:srgbClr val="002060"/>
              </a:solidFill>
              <a:effectLst/>
              <a:uLnTx/>
              <a:uFillTx/>
              <a:latin typeface="Times New Roman" pitchFamily="18" charset="0"/>
              <a:ea typeface="Arial"/>
              <a:cs typeface="Times New Roman" pitchFamily="18" charset="0"/>
              <a:sym typeface="Arial"/>
            </a:endParaRPr>
          </a:p>
          <a:p>
            <a:pPr marL="0" marR="0" lvl="0" indent="0" defTabSz="914400" rtl="0" eaLnBrk="1" fontAlgn="auto" latinLnBrk="0" hangingPunct="1">
              <a:lnSpc>
                <a:spcPct val="100000"/>
              </a:lnSpc>
              <a:spcBef>
                <a:spcPts val="0"/>
              </a:spcBef>
              <a:spcAft>
                <a:spcPts val="0"/>
              </a:spcAft>
              <a:buClr>
                <a:srgbClr val="000000"/>
              </a:buClr>
              <a:buSzTx/>
              <a:buFont typeface="Arial"/>
              <a:buNone/>
              <a:tabLst/>
              <a:defRPr/>
            </a:pPr>
            <a:r>
              <a:rPr kumimoji="0" lang="de-DE" sz="2400" b="0" i="0" u="none" strike="noStrike" kern="0" cap="none" spc="0" normalizeH="0" baseline="0" noProof="0" dirty="0" smtClean="0">
                <a:ln>
                  <a:noFill/>
                </a:ln>
                <a:solidFill>
                  <a:srgbClr val="002060"/>
                </a:solidFill>
                <a:effectLst/>
                <a:uLnTx/>
                <a:uFillTx/>
                <a:latin typeface="Times New Roman" pitchFamily="18" charset="0"/>
                <a:ea typeface="Arial"/>
                <a:cs typeface="Times New Roman" pitchFamily="18" charset="0"/>
                <a:sym typeface="Arial"/>
              </a:rPr>
              <a:t>- </a:t>
            </a:r>
            <a:r>
              <a:rPr kumimoji="0" lang="vi-VN" sz="2400" b="0" i="0" u="none" strike="noStrike" kern="0" cap="none" spc="0" normalizeH="0" baseline="0" noProof="0" dirty="0" smtClean="0">
                <a:ln>
                  <a:noFill/>
                </a:ln>
                <a:solidFill>
                  <a:srgbClr val="002060"/>
                </a:solidFill>
                <a:effectLst/>
                <a:uLnTx/>
                <a:uFillTx/>
                <a:latin typeface="Times New Roman" pitchFamily="18" charset="0"/>
                <a:ea typeface="Arial"/>
                <a:cs typeface="Times New Roman" pitchFamily="18" charset="0"/>
                <a:sym typeface="Arial"/>
              </a:rPr>
              <a:t>726 dự án</a:t>
            </a:r>
            <a:r>
              <a:rPr kumimoji="0" lang="de-DE" sz="2400" b="0" i="0" u="none" strike="noStrike" kern="0" cap="none" spc="0" normalizeH="0" baseline="0" noProof="0" dirty="0" smtClean="0">
                <a:ln>
                  <a:noFill/>
                </a:ln>
                <a:solidFill>
                  <a:srgbClr val="002060"/>
                </a:solidFill>
                <a:effectLst/>
                <a:uLnTx/>
                <a:uFillTx/>
                <a:latin typeface="Times New Roman" pitchFamily="18" charset="0"/>
                <a:ea typeface="Arial"/>
                <a:cs typeface="Times New Roman" pitchFamily="18" charset="0"/>
                <a:sym typeface="Arial"/>
              </a:rPr>
              <a:t>, </a:t>
            </a:r>
            <a:r>
              <a:rPr kumimoji="0" lang="vi-VN" sz="2400" b="0" i="0" u="none" strike="noStrike" kern="0" cap="none" spc="0" normalizeH="0" baseline="0" noProof="0" dirty="0" smtClean="0">
                <a:ln>
                  <a:noFill/>
                </a:ln>
                <a:solidFill>
                  <a:srgbClr val="002060"/>
                </a:solidFill>
                <a:effectLst/>
                <a:uLnTx/>
                <a:uFillTx/>
                <a:latin typeface="Times New Roman" pitchFamily="18" charset="0"/>
                <a:ea typeface="Arial"/>
                <a:cs typeface="Times New Roman" pitchFamily="18" charset="0"/>
                <a:sym typeface="Arial"/>
              </a:rPr>
              <a:t>tổng số vốn 1.715.030 tỷ đồng</a:t>
            </a:r>
            <a:r>
              <a:rPr kumimoji="0" lang="de-DE" sz="2400" b="0" i="0" u="none" strike="noStrike" kern="0" cap="none" spc="0" normalizeH="0" baseline="0" noProof="0" dirty="0" smtClean="0">
                <a:ln>
                  <a:noFill/>
                </a:ln>
                <a:solidFill>
                  <a:srgbClr val="002060"/>
                </a:solidFill>
                <a:effectLst/>
                <a:uLnTx/>
                <a:uFillTx/>
                <a:latin typeface="Times New Roman" pitchFamily="18" charset="0"/>
                <a:ea typeface="Arial"/>
                <a:cs typeface="Times New Roman" pitchFamily="18" charset="0"/>
                <a:sym typeface="Arial"/>
              </a:rPr>
              <a:t>.</a:t>
            </a:r>
            <a:endParaRPr kumimoji="0" lang="en-US" sz="2400" b="0" i="0" u="none" strike="noStrike" kern="0" cap="none" spc="0" normalizeH="0" baseline="0" noProof="0" dirty="0" smtClean="0">
              <a:ln>
                <a:noFill/>
              </a:ln>
              <a:solidFill>
                <a:srgbClr val="002060"/>
              </a:solidFill>
              <a:effectLst/>
              <a:uLnTx/>
              <a:uFillTx/>
              <a:latin typeface="Times New Roman" pitchFamily="18" charset="0"/>
              <a:ea typeface="Arial"/>
              <a:cs typeface="Times New Roman" pitchFamily="18" charset="0"/>
              <a:sym typeface="Arial"/>
            </a:endParaRPr>
          </a:p>
          <a:p>
            <a:pPr marL="0" marR="0" lvl="0" indent="0" defTabSz="914400" rtl="0" eaLnBrk="1" fontAlgn="auto" latinLnBrk="0" hangingPunct="1">
              <a:lnSpc>
                <a:spcPct val="100000"/>
              </a:lnSpc>
              <a:spcBef>
                <a:spcPts val="0"/>
              </a:spcBef>
              <a:spcAft>
                <a:spcPts val="0"/>
              </a:spcAft>
              <a:buClr>
                <a:srgbClr val="000000"/>
              </a:buClr>
              <a:buSzTx/>
              <a:buFont typeface="Arial"/>
              <a:buNone/>
              <a:tabLst/>
              <a:defRPr/>
            </a:pPr>
            <a:r>
              <a:rPr kumimoji="0" lang="de-DE" sz="2400" b="0" i="0" u="none" strike="noStrike" kern="0" cap="none" spc="0" normalizeH="0" baseline="0" noProof="0" dirty="0" smtClean="0">
                <a:ln>
                  <a:noFill/>
                </a:ln>
                <a:solidFill>
                  <a:srgbClr val="002060"/>
                </a:solidFill>
                <a:effectLst/>
                <a:uLnTx/>
                <a:uFillTx/>
                <a:latin typeface="Times New Roman" pitchFamily="18" charset="0"/>
                <a:ea typeface="Arial"/>
                <a:cs typeface="Times New Roman" pitchFamily="18" charset="0"/>
                <a:sym typeface="Arial"/>
              </a:rPr>
              <a:t>- T</a:t>
            </a:r>
            <a:r>
              <a:rPr kumimoji="0" lang="vi-VN" sz="2400" b="0" i="0" u="none" strike="noStrike" kern="0" cap="none" spc="0" normalizeH="0" baseline="0" noProof="0" dirty="0" smtClean="0">
                <a:ln>
                  <a:noFill/>
                </a:ln>
                <a:solidFill>
                  <a:srgbClr val="002060"/>
                </a:solidFill>
                <a:effectLst/>
                <a:uLnTx/>
                <a:uFillTx/>
                <a:latin typeface="Times New Roman" pitchFamily="18" charset="0"/>
                <a:ea typeface="Arial"/>
                <a:cs typeface="Times New Roman" pitchFamily="18" charset="0"/>
                <a:sym typeface="Arial"/>
              </a:rPr>
              <a:t>ạo việc làm </a:t>
            </a:r>
            <a:r>
              <a:rPr kumimoji="0" lang="en-US" sz="2400" b="0" i="0" u="none" strike="noStrike" kern="0" cap="none" spc="0" normalizeH="0" baseline="0" noProof="0" dirty="0" err="1" smtClean="0">
                <a:ln>
                  <a:noFill/>
                </a:ln>
                <a:solidFill>
                  <a:srgbClr val="002060"/>
                </a:solidFill>
                <a:effectLst/>
                <a:uLnTx/>
                <a:uFillTx/>
                <a:latin typeface="Times New Roman" pitchFamily="18" charset="0"/>
                <a:ea typeface="Arial"/>
                <a:cs typeface="Times New Roman" pitchFamily="18" charset="0"/>
                <a:sym typeface="Arial"/>
              </a:rPr>
              <a:t>trên</a:t>
            </a:r>
            <a:r>
              <a:rPr kumimoji="0" lang="vi-VN" sz="2400" b="0" i="0" u="none" strike="noStrike" kern="0" cap="none" spc="0" normalizeH="0" baseline="0" noProof="0" dirty="0" smtClean="0">
                <a:ln>
                  <a:noFill/>
                </a:ln>
                <a:solidFill>
                  <a:srgbClr val="002060"/>
                </a:solidFill>
                <a:effectLst/>
                <a:uLnTx/>
                <a:uFillTx/>
                <a:latin typeface="Times New Roman" pitchFamily="18" charset="0"/>
                <a:ea typeface="Arial"/>
                <a:cs typeface="Times New Roman" pitchFamily="18" charset="0"/>
                <a:sym typeface="Arial"/>
              </a:rPr>
              <a:t> 99</a:t>
            </a:r>
            <a:r>
              <a:rPr kumimoji="0" lang="en-US" sz="2400" b="0" i="0" u="none" strike="noStrike" kern="0" cap="none" spc="0" normalizeH="0" baseline="0" noProof="0" dirty="0" smtClean="0">
                <a:ln>
                  <a:noFill/>
                </a:ln>
                <a:solidFill>
                  <a:srgbClr val="002060"/>
                </a:solidFill>
                <a:effectLst/>
                <a:uLnTx/>
                <a:uFillTx/>
                <a:latin typeface="Times New Roman" pitchFamily="18" charset="0"/>
                <a:ea typeface="Arial"/>
                <a:cs typeface="Times New Roman" pitchFamily="18" charset="0"/>
                <a:sym typeface="Arial"/>
              </a:rPr>
              <a:t> </a:t>
            </a:r>
            <a:r>
              <a:rPr kumimoji="0" lang="en-US" sz="2400" b="0" i="0" u="none" strike="noStrike" kern="0" cap="none" spc="0" normalizeH="0" baseline="0" noProof="0" dirty="0" err="1" smtClean="0">
                <a:ln>
                  <a:noFill/>
                </a:ln>
                <a:solidFill>
                  <a:srgbClr val="002060"/>
                </a:solidFill>
                <a:effectLst/>
                <a:uLnTx/>
                <a:uFillTx/>
                <a:latin typeface="Times New Roman" pitchFamily="18" charset="0"/>
                <a:ea typeface="Arial"/>
                <a:cs typeface="Times New Roman" pitchFamily="18" charset="0"/>
                <a:sym typeface="Arial"/>
              </a:rPr>
              <a:t>nghìn</a:t>
            </a:r>
            <a:r>
              <a:rPr kumimoji="0" lang="vi-VN" sz="2400" b="0" i="0" u="none" strike="noStrike" kern="0" cap="none" spc="0" normalizeH="0" baseline="0" noProof="0" dirty="0" smtClean="0">
                <a:ln>
                  <a:noFill/>
                </a:ln>
                <a:solidFill>
                  <a:srgbClr val="002060"/>
                </a:solidFill>
                <a:effectLst/>
                <a:uLnTx/>
                <a:uFillTx/>
                <a:latin typeface="Times New Roman" pitchFamily="18" charset="0"/>
                <a:ea typeface="Arial"/>
                <a:cs typeface="Times New Roman" pitchFamily="18" charset="0"/>
                <a:sym typeface="Arial"/>
              </a:rPr>
              <a:t> lao động</a:t>
            </a:r>
            <a:endParaRPr kumimoji="0" lang="en-US" sz="2400" b="0" i="0" u="none" strike="noStrike" kern="0" cap="none" spc="0" normalizeH="0" baseline="0" noProof="0" dirty="0" smtClean="0">
              <a:ln>
                <a:noFill/>
              </a:ln>
              <a:solidFill>
                <a:srgbClr val="002060"/>
              </a:solidFill>
              <a:effectLst/>
              <a:uLnTx/>
              <a:uFillTx/>
              <a:latin typeface="Times New Roman" pitchFamily="18" charset="0"/>
              <a:ea typeface="Arial"/>
              <a:cs typeface="Times New Roman" pitchFamily="18" charset="0"/>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400" b="0" i="0" u="none" strike="noStrike" kern="0" cap="none" spc="0" normalizeH="0" baseline="0" noProof="0" dirty="0" smtClean="0">
              <a:ln>
                <a:noFill/>
              </a:ln>
              <a:solidFill>
                <a:srgbClr val="002060"/>
              </a:solidFill>
              <a:effectLst/>
              <a:uLnTx/>
              <a:uFillTx/>
              <a:latin typeface="Times New Roman" pitchFamily="18" charset="0"/>
              <a:ea typeface="Arial"/>
              <a:cs typeface="Times New Roman" pitchFamily="18" charset="0"/>
              <a:sym typeface="Arial"/>
            </a:endParaRPr>
          </a:p>
        </p:txBody>
      </p:sp>
      <p:sp>
        <p:nvSpPr>
          <p:cNvPr id="10" name="Google Shape;1428;p35"/>
          <p:cNvSpPr txBox="1">
            <a:spLocks/>
          </p:cNvSpPr>
          <p:nvPr/>
        </p:nvSpPr>
        <p:spPr>
          <a:xfrm>
            <a:off x="5572132" y="1214428"/>
            <a:ext cx="3214710" cy="571504"/>
          </a:xfrm>
          <a:prstGeom prst="rect">
            <a:avLst/>
          </a:prstGeom>
          <a:ln/>
        </p:spPr>
        <p:style>
          <a:lnRef idx="1">
            <a:schemeClr val="dk1"/>
          </a:lnRef>
          <a:fillRef idx="2">
            <a:schemeClr val="dk1"/>
          </a:fillRef>
          <a:effectRef idx="1">
            <a:schemeClr val="dk1"/>
          </a:effectRef>
          <a:fontRef idx="minor">
            <a:schemeClr val="dk1"/>
          </a:fontRef>
        </p:style>
        <p:txBody>
          <a:bodyPr spcFirstLastPara="1" wrap="square" lIns="91425" tIns="91425" rIns="91425" bIns="91425" anchor="t" anchorCtr="0">
            <a:noAutofit/>
          </a:bodyPr>
          <a:lstStyle/>
          <a:p>
            <a:pPr marL="0" marR="0" lvl="0" indent="0" algn="ctr" defTabSz="914400" rtl="0" eaLnBrk="1" fontAlgn="auto" latinLnBrk="0" hangingPunct="1">
              <a:lnSpc>
                <a:spcPct val="115000"/>
              </a:lnSpc>
              <a:spcBef>
                <a:spcPts val="0"/>
              </a:spcBef>
              <a:spcAft>
                <a:spcPts val="0"/>
              </a:spcAft>
              <a:buClr>
                <a:schemeClr val="dk1"/>
              </a:buClr>
              <a:buSzPts val="1600"/>
              <a:buFont typeface="Didact Gothic"/>
              <a:buNone/>
              <a:tabLst/>
              <a:defRPr/>
            </a:pPr>
            <a:r>
              <a:rPr kumimoji="0" lang="en-US" sz="2400" b="1" i="0" u="none" strike="noStrike" kern="0" cap="none" spc="0" normalizeH="0" baseline="0" noProof="0" dirty="0" err="1" smtClean="0">
                <a:ln>
                  <a:noFill/>
                </a:ln>
                <a:solidFill>
                  <a:srgbClr val="C00000"/>
                </a:solidFill>
                <a:effectLst/>
                <a:uLnTx/>
                <a:uFillTx/>
                <a:latin typeface="Times New Roman" pitchFamily="18" charset="0"/>
                <a:ea typeface="Didact Gothic"/>
                <a:cs typeface="Times New Roman" pitchFamily="18" charset="0"/>
                <a:sym typeface="Didact Gothic"/>
              </a:rPr>
              <a:t>Khu</a:t>
            </a:r>
            <a:r>
              <a:rPr kumimoji="0" lang="en-US" sz="2400" b="1" i="0" u="none" strike="noStrike" kern="0" cap="none" spc="0" normalizeH="0" baseline="0" noProof="0" dirty="0" smtClean="0">
                <a:ln>
                  <a:noFill/>
                </a:ln>
                <a:solidFill>
                  <a:srgbClr val="C00000"/>
                </a:solidFill>
                <a:effectLst/>
                <a:uLnTx/>
                <a:uFillTx/>
                <a:latin typeface="Times New Roman" pitchFamily="18" charset="0"/>
                <a:ea typeface="Didact Gothic"/>
                <a:cs typeface="Times New Roman" pitchFamily="18" charset="0"/>
                <a:sym typeface="Didact Gothic"/>
              </a:rPr>
              <a:t> </a:t>
            </a:r>
            <a:r>
              <a:rPr kumimoji="0" lang="en-US" sz="2400" b="1" i="0" u="none" strike="noStrike" kern="0" cap="none" spc="0" normalizeH="0" baseline="0" noProof="0" dirty="0" err="1" smtClean="0">
                <a:ln>
                  <a:noFill/>
                </a:ln>
                <a:solidFill>
                  <a:srgbClr val="C00000"/>
                </a:solidFill>
                <a:effectLst/>
                <a:uLnTx/>
                <a:uFillTx/>
                <a:latin typeface="Times New Roman" pitchFamily="18" charset="0"/>
                <a:ea typeface="Didact Gothic"/>
                <a:cs typeface="Times New Roman" pitchFamily="18" charset="0"/>
                <a:sym typeface="Didact Gothic"/>
              </a:rPr>
              <a:t>Kinh</a:t>
            </a:r>
            <a:r>
              <a:rPr kumimoji="0" lang="en-US" sz="2400" b="1" i="0" u="none" strike="noStrike" kern="0" cap="none" spc="0" normalizeH="0" baseline="0" noProof="0" dirty="0" smtClean="0">
                <a:ln>
                  <a:noFill/>
                </a:ln>
                <a:solidFill>
                  <a:srgbClr val="C00000"/>
                </a:solidFill>
                <a:effectLst/>
                <a:uLnTx/>
                <a:uFillTx/>
                <a:latin typeface="Times New Roman" pitchFamily="18" charset="0"/>
                <a:ea typeface="Didact Gothic"/>
                <a:cs typeface="Times New Roman" pitchFamily="18" charset="0"/>
                <a:sym typeface="Didact Gothic"/>
              </a:rPr>
              <a:t> </a:t>
            </a:r>
            <a:r>
              <a:rPr kumimoji="0" lang="en-US" sz="2400" b="1" i="0" u="none" strike="noStrike" kern="0" cap="none" spc="0" normalizeH="0" baseline="0" noProof="0" dirty="0" err="1" smtClean="0">
                <a:ln>
                  <a:noFill/>
                </a:ln>
                <a:solidFill>
                  <a:srgbClr val="C00000"/>
                </a:solidFill>
                <a:effectLst/>
                <a:uLnTx/>
                <a:uFillTx/>
                <a:latin typeface="Times New Roman" pitchFamily="18" charset="0"/>
                <a:ea typeface="Didact Gothic"/>
                <a:cs typeface="Times New Roman" pitchFamily="18" charset="0"/>
                <a:sym typeface="Didact Gothic"/>
              </a:rPr>
              <a:t>tế</a:t>
            </a:r>
            <a:endParaRPr kumimoji="0" lang="en-US" sz="2400" b="1" i="0" u="none" strike="noStrike" kern="0" cap="none" spc="0" normalizeH="0" baseline="0" noProof="0" dirty="0">
              <a:ln>
                <a:noFill/>
              </a:ln>
              <a:solidFill>
                <a:srgbClr val="C00000"/>
              </a:solidFill>
              <a:effectLst/>
              <a:uLnTx/>
              <a:uFillTx/>
              <a:latin typeface="Times New Roman" pitchFamily="18" charset="0"/>
              <a:ea typeface="Didact Gothic"/>
              <a:cs typeface="Times New Roman" pitchFamily="18" charset="0"/>
              <a:sym typeface="Didact Gothic"/>
            </a:endParaRPr>
          </a:p>
        </p:txBody>
      </p:sp>
      <p:sp>
        <p:nvSpPr>
          <p:cNvPr id="11" name="Google Shape;1427;p35"/>
          <p:cNvSpPr txBox="1">
            <a:spLocks noGrp="1"/>
          </p:cNvSpPr>
          <p:nvPr>
            <p:ph type="title"/>
          </p:nvPr>
        </p:nvSpPr>
        <p:spPr>
          <a:xfrm>
            <a:off x="785786" y="357172"/>
            <a:ext cx="7717200" cy="572700"/>
          </a:xfrm>
          <a:prstGeom prst="rect">
            <a:avLst/>
          </a:prstGeom>
        </p:spPr>
        <p:style>
          <a:lnRef idx="0">
            <a:schemeClr val="accent2"/>
          </a:lnRef>
          <a:fillRef idx="3">
            <a:schemeClr val="accent2"/>
          </a:fillRef>
          <a:effectRef idx="3">
            <a:schemeClr val="accent2"/>
          </a:effectRef>
          <a:fontRef idx="minor">
            <a:schemeClr val="lt1"/>
          </a:fontRef>
        </p:style>
        <p:txBody>
          <a:bodyPr spcFirstLastPara="1" wrap="square" lIns="91425" tIns="91425" rIns="91425" bIns="91425" anchor="ctr" anchorCtr="0">
            <a:noAutofit/>
          </a:bodyPr>
          <a:lstStyle/>
          <a:p>
            <a:pPr lvl="0"/>
            <a:r>
              <a:rPr lang="de-DE" sz="2400" b="1" dirty="0" smtClean="0">
                <a:solidFill>
                  <a:srgbClr val="C00000"/>
                </a:solidFill>
                <a:latin typeface="Times New Roman" pitchFamily="18" charset="0"/>
                <a:cs typeface="Times New Roman" pitchFamily="18" charset="0"/>
              </a:rPr>
              <a:t>Khu kinh tế, khu công nghiệp, cụm công nghiệp</a:t>
            </a:r>
            <a:endParaRPr sz="2400" b="1">
              <a:solidFill>
                <a:srgbClr val="C00000"/>
              </a:solidFill>
              <a:latin typeface="Times New Roman" pitchFamily="18" charset="0"/>
              <a:cs typeface="Times New Roman" pitchFamily="18" charset="0"/>
            </a:endParaRPr>
          </a:p>
        </p:txBody>
      </p:sp>
      <p:sp>
        <p:nvSpPr>
          <p:cNvPr id="12" name="Down Arrow 11"/>
          <p:cNvSpPr/>
          <p:nvPr/>
        </p:nvSpPr>
        <p:spPr>
          <a:xfrm>
            <a:off x="7000892" y="1785932"/>
            <a:ext cx="285752" cy="500066"/>
          </a:xfrm>
          <a:prstGeom prst="down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6" name="Google Shape;1429;p35"/>
          <p:cNvSpPr txBox="1">
            <a:spLocks/>
          </p:cNvSpPr>
          <p:nvPr/>
        </p:nvSpPr>
        <p:spPr>
          <a:xfrm>
            <a:off x="5572132" y="2071684"/>
            <a:ext cx="3286148" cy="2500348"/>
          </a:xfrm>
          <a:prstGeom prst="rect">
            <a:avLst/>
          </a:prstGeom>
        </p:spPr>
        <p:style>
          <a:lnRef idx="0">
            <a:schemeClr val="accent2"/>
          </a:lnRef>
          <a:fillRef idx="3">
            <a:schemeClr val="accent2"/>
          </a:fillRef>
          <a:effectRef idx="3">
            <a:schemeClr val="accent2"/>
          </a:effectRef>
          <a:fontRef idx="minor">
            <a:schemeClr val="lt1"/>
          </a:fontRef>
        </p:style>
        <p:txBody>
          <a:bodyPr spcFirstLastPara="1" wrap="square" lIns="91425" tIns="91425" rIns="91425" bIns="91425" anchor="t" anchorCtr="0">
            <a:noAutofit/>
          </a:bodyPr>
          <a:lstStyle/>
          <a:p>
            <a:pPr>
              <a:buNone/>
            </a:pPr>
            <a:r>
              <a:rPr lang="de-DE" sz="2400" dirty="0" smtClean="0">
                <a:solidFill>
                  <a:srgbClr val="002060"/>
                </a:solidFill>
                <a:latin typeface="Times New Roman" pitchFamily="18" charset="0"/>
                <a:cs typeface="Times New Roman" pitchFamily="18" charset="0"/>
              </a:rPr>
              <a:t>C</a:t>
            </a:r>
            <a:r>
              <a:rPr lang="it-IT" sz="2400" dirty="0" smtClean="0">
                <a:solidFill>
                  <a:srgbClr val="002060"/>
                </a:solidFill>
                <a:latin typeface="Times New Roman" pitchFamily="18" charset="0"/>
                <a:cs typeface="Times New Roman" pitchFamily="18" charset="0"/>
              </a:rPr>
              <a:t>ó 50 KCN hoạt </a:t>
            </a:r>
            <a:r>
              <a:rPr lang="vi-VN" sz="2400" dirty="0" smtClean="0">
                <a:solidFill>
                  <a:srgbClr val="002060"/>
                </a:solidFill>
                <a:latin typeface="Times New Roman" pitchFamily="18" charset="0"/>
                <a:cs typeface="Times New Roman" pitchFamily="18" charset="0"/>
              </a:rPr>
              <a:t>độ</a:t>
            </a:r>
            <a:r>
              <a:rPr lang="en-US" sz="2400" dirty="0" err="1" smtClean="0">
                <a:solidFill>
                  <a:srgbClr val="002060"/>
                </a:solidFill>
                <a:latin typeface="Times New Roman" pitchFamily="18" charset="0"/>
                <a:cs typeface="Times New Roman" pitchFamily="18" charset="0"/>
              </a:rPr>
              <a:t>ng</a:t>
            </a:r>
            <a:r>
              <a:rPr lang="en-US" sz="2400" dirty="0" smtClean="0">
                <a:solidFill>
                  <a:srgbClr val="002060"/>
                </a:solidFill>
                <a:latin typeface="Times New Roman" pitchFamily="18" charset="0"/>
                <a:cs typeface="Times New Roman" pitchFamily="18" charset="0"/>
              </a:rPr>
              <a:t> </a:t>
            </a:r>
          </a:p>
          <a:p>
            <a:pPr>
              <a:buNone/>
            </a:pPr>
            <a:r>
              <a:rPr lang="it-IT" sz="2400" dirty="0" smtClean="0">
                <a:solidFill>
                  <a:srgbClr val="002060"/>
                </a:solidFill>
                <a:latin typeface="Times New Roman" pitchFamily="18" charset="0"/>
                <a:cs typeface="Times New Roman" pitchFamily="18" charset="0"/>
              </a:rPr>
              <a:t>- D</a:t>
            </a:r>
            <a:r>
              <a:rPr lang="vi-VN" sz="2400" dirty="0" smtClean="0">
                <a:solidFill>
                  <a:srgbClr val="002060"/>
                </a:solidFill>
                <a:latin typeface="Times New Roman" pitchFamily="18" charset="0"/>
                <a:cs typeface="Times New Roman" pitchFamily="18" charset="0"/>
              </a:rPr>
              <a:t>iện tích 73.660 ha;</a:t>
            </a:r>
            <a:endParaRPr lang="en-US" sz="2400" dirty="0" smtClean="0">
              <a:solidFill>
                <a:srgbClr val="002060"/>
              </a:solidFill>
              <a:latin typeface="Times New Roman" pitchFamily="18" charset="0"/>
              <a:cs typeface="Times New Roman" pitchFamily="18" charset="0"/>
            </a:endParaRPr>
          </a:p>
          <a:p>
            <a:pPr>
              <a:buNone/>
            </a:pPr>
            <a:r>
              <a:rPr lang="en-US" sz="2400" dirty="0" smtClean="0">
                <a:solidFill>
                  <a:srgbClr val="002060"/>
                </a:solidFill>
                <a:latin typeface="Times New Roman" pitchFamily="18" charset="0"/>
                <a:cs typeface="Times New Roman" pitchFamily="18" charset="0"/>
              </a:rPr>
              <a:t>-</a:t>
            </a:r>
            <a:r>
              <a:rPr lang="vi-VN" sz="2400" dirty="0" smtClean="0">
                <a:solidFill>
                  <a:srgbClr val="002060"/>
                </a:solidFill>
                <a:latin typeface="Times New Roman" pitchFamily="18" charset="0"/>
                <a:cs typeface="Times New Roman" pitchFamily="18" charset="0"/>
              </a:rPr>
              <a:t> </a:t>
            </a:r>
            <a:r>
              <a:rPr lang="en-US" sz="2400" dirty="0" smtClean="0">
                <a:solidFill>
                  <a:srgbClr val="002060"/>
                </a:solidFill>
                <a:latin typeface="Times New Roman" pitchFamily="18" charset="0"/>
                <a:cs typeface="Times New Roman" pitchFamily="18" charset="0"/>
              </a:rPr>
              <a:t> </a:t>
            </a:r>
            <a:r>
              <a:rPr lang="vi-VN" sz="2400" dirty="0" smtClean="0">
                <a:solidFill>
                  <a:srgbClr val="002060"/>
                </a:solidFill>
                <a:latin typeface="Times New Roman" pitchFamily="18" charset="0"/>
                <a:cs typeface="Times New Roman" pitchFamily="18" charset="0"/>
              </a:rPr>
              <a:t>1.834 dự án</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tổng</a:t>
            </a:r>
            <a:r>
              <a:rPr lang="en-US" sz="2400" dirty="0" smtClean="0">
                <a:solidFill>
                  <a:srgbClr val="002060"/>
                </a:solidFill>
                <a:latin typeface="Times New Roman" pitchFamily="18" charset="0"/>
                <a:cs typeface="Times New Roman" pitchFamily="18" charset="0"/>
              </a:rPr>
              <a:t> </a:t>
            </a:r>
            <a:r>
              <a:rPr lang="vi-VN" sz="2400" dirty="0" smtClean="0">
                <a:solidFill>
                  <a:srgbClr val="002060"/>
                </a:solidFill>
                <a:latin typeface="Times New Roman" pitchFamily="18" charset="0"/>
                <a:cs typeface="Times New Roman" pitchFamily="18" charset="0"/>
              </a:rPr>
              <a:t>vốn </a:t>
            </a:r>
            <a:r>
              <a:rPr lang="en-US" sz="2400" dirty="0" err="1" smtClean="0">
                <a:solidFill>
                  <a:srgbClr val="002060"/>
                </a:solidFill>
                <a:latin typeface="Times New Roman" pitchFamily="18" charset="0"/>
                <a:cs typeface="Times New Roman" pitchFamily="18" charset="0"/>
              </a:rPr>
              <a:t>trên</a:t>
            </a:r>
            <a:r>
              <a:rPr lang="en-US" sz="2400" dirty="0" smtClean="0">
                <a:solidFill>
                  <a:srgbClr val="002060"/>
                </a:solidFill>
                <a:latin typeface="Times New Roman" pitchFamily="18" charset="0"/>
                <a:cs typeface="Times New Roman" pitchFamily="18" charset="0"/>
              </a:rPr>
              <a:t> </a:t>
            </a:r>
            <a:r>
              <a:rPr lang="vi-VN" sz="2400" dirty="0" smtClean="0">
                <a:solidFill>
                  <a:srgbClr val="002060"/>
                </a:solidFill>
                <a:latin typeface="Times New Roman" pitchFamily="18" charset="0"/>
                <a:cs typeface="Times New Roman" pitchFamily="18" charset="0"/>
              </a:rPr>
              <a:t>445</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nghìn</a:t>
            </a:r>
            <a:r>
              <a:rPr lang="vi-VN" sz="2400" dirty="0" smtClean="0">
                <a:solidFill>
                  <a:srgbClr val="002060"/>
                </a:solidFill>
                <a:latin typeface="Times New Roman" pitchFamily="18" charset="0"/>
                <a:cs typeface="Times New Roman" pitchFamily="18" charset="0"/>
              </a:rPr>
              <a:t> tỷ đồng</a:t>
            </a:r>
            <a:r>
              <a:rPr lang="en-US" sz="2400" dirty="0" smtClean="0">
                <a:solidFill>
                  <a:srgbClr val="002060"/>
                </a:solidFill>
                <a:latin typeface="Times New Roman" pitchFamily="18" charset="0"/>
                <a:cs typeface="Times New Roman" pitchFamily="18" charset="0"/>
              </a:rPr>
              <a:t>;</a:t>
            </a:r>
          </a:p>
          <a:p>
            <a:pPr>
              <a:buNone/>
            </a:pPr>
            <a:r>
              <a:rPr lang="en-US" sz="2400" dirty="0" smtClean="0">
                <a:solidFill>
                  <a:srgbClr val="002060"/>
                </a:solidFill>
                <a:latin typeface="Times New Roman" pitchFamily="18" charset="0"/>
                <a:cs typeface="Times New Roman" pitchFamily="18" charset="0"/>
              </a:rPr>
              <a:t>- T</a:t>
            </a:r>
            <a:r>
              <a:rPr lang="vi-VN" sz="2400" dirty="0" smtClean="0">
                <a:solidFill>
                  <a:srgbClr val="002060"/>
                </a:solidFill>
                <a:latin typeface="Times New Roman" pitchFamily="18" charset="0"/>
                <a:cs typeface="Times New Roman" pitchFamily="18" charset="0"/>
              </a:rPr>
              <a:t>ạo việc làm</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trên</a:t>
            </a:r>
            <a:r>
              <a:rPr lang="vi-VN" sz="2400" dirty="0" smtClean="0">
                <a:solidFill>
                  <a:srgbClr val="002060"/>
                </a:solidFill>
                <a:latin typeface="Times New Roman" pitchFamily="18" charset="0"/>
                <a:cs typeface="Times New Roman" pitchFamily="18" charset="0"/>
              </a:rPr>
              <a:t> 212</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nghìn</a:t>
            </a:r>
            <a:r>
              <a:rPr lang="vi-VN" sz="2400" dirty="0" smtClean="0">
                <a:solidFill>
                  <a:srgbClr val="002060"/>
                </a:solidFill>
                <a:latin typeface="Times New Roman" pitchFamily="18" charset="0"/>
                <a:cs typeface="Times New Roman" pitchFamily="18" charset="0"/>
              </a:rPr>
              <a:t> lao động. </a:t>
            </a:r>
            <a:endParaRPr lang="en-US" sz="2400" dirty="0" smtClean="0">
              <a:solidFill>
                <a:srgbClr val="002060"/>
              </a:solidFill>
              <a:latin typeface="Times New Roman" pitchFamily="18" charset="0"/>
              <a:cs typeface="Times New Roman" pitchFamily="18" charset="0"/>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400" b="0" i="0" u="none" strike="noStrike" kern="0" cap="none" spc="0" normalizeH="0" baseline="0" noProof="0" dirty="0" smtClean="0">
              <a:ln>
                <a:noFill/>
              </a:ln>
              <a:solidFill>
                <a:srgbClr val="002060"/>
              </a:solidFill>
              <a:effectLst/>
              <a:uLnTx/>
              <a:uFillTx/>
              <a:latin typeface="Times New Roman" pitchFamily="18" charset="0"/>
              <a:ea typeface="Arial"/>
              <a:cs typeface="Times New Roman" pitchFamily="18" charset="0"/>
              <a:sym typeface="Arial"/>
            </a:endParaRPr>
          </a:p>
        </p:txBody>
      </p:sp>
      <p:pic>
        <p:nvPicPr>
          <p:cNvPr id="7" name="Picture 2" descr="D:\Năm 2022\Tham khao\Khu CN Du Long.jpg"/>
          <p:cNvPicPr>
            <a:picLocks noChangeAspect="1" noChangeArrowheads="1"/>
          </p:cNvPicPr>
          <p:nvPr/>
        </p:nvPicPr>
        <p:blipFill>
          <a:blip r:embed="rId3"/>
          <a:srcRect/>
          <a:stretch>
            <a:fillRect/>
          </a:stretch>
        </p:blipFill>
        <p:spPr bwMode="auto">
          <a:xfrm>
            <a:off x="0" y="1142990"/>
            <a:ext cx="5000628" cy="3714776"/>
          </a:xfrm>
          <a:prstGeom prst="rect">
            <a:avLst/>
          </a:prstGeom>
          <a:noFill/>
        </p:spPr>
      </p:pic>
      <p:sp>
        <p:nvSpPr>
          <p:cNvPr id="8" name="Google Shape;1428;p35"/>
          <p:cNvSpPr txBox="1">
            <a:spLocks/>
          </p:cNvSpPr>
          <p:nvPr/>
        </p:nvSpPr>
        <p:spPr>
          <a:xfrm>
            <a:off x="5572132" y="1071552"/>
            <a:ext cx="3214710" cy="571504"/>
          </a:xfrm>
          <a:prstGeom prst="rect">
            <a:avLst/>
          </a:prstGeom>
          <a:ln/>
        </p:spPr>
        <p:style>
          <a:lnRef idx="1">
            <a:schemeClr val="dk1"/>
          </a:lnRef>
          <a:fillRef idx="2">
            <a:schemeClr val="dk1"/>
          </a:fillRef>
          <a:effectRef idx="1">
            <a:schemeClr val="dk1"/>
          </a:effectRef>
          <a:fontRef idx="minor">
            <a:schemeClr val="dk1"/>
          </a:fontRef>
        </p:style>
        <p:txBody>
          <a:bodyPr spcFirstLastPara="1" wrap="square" lIns="91425" tIns="91425" rIns="91425" bIns="91425" anchor="t" anchorCtr="0">
            <a:noAutofit/>
          </a:bodyPr>
          <a:lstStyle/>
          <a:p>
            <a:pPr marL="0" marR="0" lvl="0" indent="0" algn="ctr" defTabSz="914400" rtl="0" eaLnBrk="1" fontAlgn="auto" latinLnBrk="0" hangingPunct="1">
              <a:lnSpc>
                <a:spcPct val="115000"/>
              </a:lnSpc>
              <a:spcBef>
                <a:spcPts val="0"/>
              </a:spcBef>
              <a:spcAft>
                <a:spcPts val="0"/>
              </a:spcAft>
              <a:buClr>
                <a:schemeClr val="dk1"/>
              </a:buClr>
              <a:buSzPts val="1600"/>
              <a:buFont typeface="Didact Gothic"/>
              <a:buNone/>
              <a:tabLst/>
              <a:defRPr/>
            </a:pPr>
            <a:r>
              <a:rPr kumimoji="0" lang="en-US" sz="2400" b="1" i="0" u="none" strike="noStrike" kern="0" cap="none" spc="0" normalizeH="0" baseline="0" noProof="0" dirty="0" err="1" smtClean="0">
                <a:ln>
                  <a:noFill/>
                </a:ln>
                <a:solidFill>
                  <a:srgbClr val="C00000"/>
                </a:solidFill>
                <a:effectLst/>
                <a:uLnTx/>
                <a:uFillTx/>
                <a:latin typeface="Times New Roman" pitchFamily="18" charset="0"/>
                <a:ea typeface="Didact Gothic"/>
                <a:cs typeface="Times New Roman" pitchFamily="18" charset="0"/>
                <a:sym typeface="Didact Gothic"/>
              </a:rPr>
              <a:t>Khu</a:t>
            </a:r>
            <a:r>
              <a:rPr kumimoji="0" lang="en-US" sz="2400" b="1" i="0" u="none" strike="noStrike" kern="0" cap="none" spc="0" normalizeH="0" baseline="0" noProof="0" dirty="0" smtClean="0">
                <a:ln>
                  <a:noFill/>
                </a:ln>
                <a:solidFill>
                  <a:srgbClr val="C00000"/>
                </a:solidFill>
                <a:effectLst/>
                <a:uLnTx/>
                <a:uFillTx/>
                <a:latin typeface="Times New Roman" pitchFamily="18" charset="0"/>
                <a:ea typeface="Didact Gothic"/>
                <a:cs typeface="Times New Roman" pitchFamily="18" charset="0"/>
                <a:sym typeface="Didact Gothic"/>
              </a:rPr>
              <a:t> </a:t>
            </a:r>
            <a:r>
              <a:rPr kumimoji="0" lang="en-US" sz="2400" b="1" i="0" u="none" strike="noStrike" kern="0" cap="none" spc="0" normalizeH="0" baseline="0" noProof="0" dirty="0" err="1" smtClean="0">
                <a:ln>
                  <a:noFill/>
                </a:ln>
                <a:solidFill>
                  <a:srgbClr val="C00000"/>
                </a:solidFill>
                <a:effectLst/>
                <a:uLnTx/>
                <a:uFillTx/>
                <a:latin typeface="Times New Roman" pitchFamily="18" charset="0"/>
                <a:ea typeface="Didact Gothic"/>
                <a:cs typeface="Times New Roman" pitchFamily="18" charset="0"/>
                <a:sym typeface="Didact Gothic"/>
              </a:rPr>
              <a:t>Công</a:t>
            </a:r>
            <a:r>
              <a:rPr kumimoji="0" lang="en-US" sz="2400" b="1" i="0" u="none" strike="noStrike" kern="0" cap="none" spc="0" normalizeH="0" baseline="0" noProof="0" dirty="0" smtClean="0">
                <a:ln>
                  <a:noFill/>
                </a:ln>
                <a:solidFill>
                  <a:srgbClr val="C00000"/>
                </a:solidFill>
                <a:effectLst/>
                <a:uLnTx/>
                <a:uFillTx/>
                <a:latin typeface="Times New Roman" pitchFamily="18" charset="0"/>
                <a:ea typeface="Didact Gothic"/>
                <a:cs typeface="Times New Roman" pitchFamily="18" charset="0"/>
                <a:sym typeface="Didact Gothic"/>
              </a:rPr>
              <a:t> </a:t>
            </a:r>
            <a:r>
              <a:rPr kumimoji="0" lang="en-US" sz="2400" b="1" i="0" u="none" strike="noStrike" kern="0" cap="none" spc="0" normalizeH="0" baseline="0" noProof="0" dirty="0" err="1" smtClean="0">
                <a:ln>
                  <a:noFill/>
                </a:ln>
                <a:solidFill>
                  <a:srgbClr val="C00000"/>
                </a:solidFill>
                <a:effectLst/>
                <a:uLnTx/>
                <a:uFillTx/>
                <a:latin typeface="Times New Roman" pitchFamily="18" charset="0"/>
                <a:ea typeface="Didact Gothic"/>
                <a:cs typeface="Times New Roman" pitchFamily="18" charset="0"/>
                <a:sym typeface="Didact Gothic"/>
              </a:rPr>
              <a:t>nghiệp</a:t>
            </a:r>
            <a:endParaRPr kumimoji="0" lang="en-US" sz="2400" b="1" i="0" u="none" strike="noStrike" kern="0" cap="none" spc="0" normalizeH="0" baseline="0" noProof="0" dirty="0">
              <a:ln>
                <a:noFill/>
              </a:ln>
              <a:solidFill>
                <a:srgbClr val="C00000"/>
              </a:solidFill>
              <a:effectLst/>
              <a:uLnTx/>
              <a:uFillTx/>
              <a:latin typeface="Times New Roman" pitchFamily="18" charset="0"/>
              <a:ea typeface="Didact Gothic"/>
              <a:cs typeface="Times New Roman" pitchFamily="18" charset="0"/>
              <a:sym typeface="Didact Gothic"/>
            </a:endParaRPr>
          </a:p>
        </p:txBody>
      </p:sp>
      <p:sp>
        <p:nvSpPr>
          <p:cNvPr id="11" name="Google Shape;1427;p35"/>
          <p:cNvSpPr txBox="1">
            <a:spLocks noGrp="1"/>
          </p:cNvSpPr>
          <p:nvPr>
            <p:ph type="title"/>
          </p:nvPr>
        </p:nvSpPr>
        <p:spPr>
          <a:xfrm>
            <a:off x="713400" y="368825"/>
            <a:ext cx="7717200" cy="572700"/>
          </a:xfrm>
          <a:prstGeom prst="rect">
            <a:avLst/>
          </a:prstGeom>
        </p:spPr>
        <p:style>
          <a:lnRef idx="0">
            <a:schemeClr val="accent2"/>
          </a:lnRef>
          <a:fillRef idx="3">
            <a:schemeClr val="accent2"/>
          </a:fillRef>
          <a:effectRef idx="3">
            <a:schemeClr val="accent2"/>
          </a:effectRef>
          <a:fontRef idx="minor">
            <a:schemeClr val="lt1"/>
          </a:fontRef>
        </p:style>
        <p:txBody>
          <a:bodyPr spcFirstLastPara="1" wrap="square" lIns="91425" tIns="91425" rIns="91425" bIns="91425" anchor="ctr" anchorCtr="0">
            <a:noAutofit/>
          </a:bodyPr>
          <a:lstStyle/>
          <a:p>
            <a:pPr lvl="0"/>
            <a:r>
              <a:rPr lang="de-DE" sz="2400" b="1" dirty="0" smtClean="0">
                <a:solidFill>
                  <a:srgbClr val="C00000"/>
                </a:solidFill>
                <a:latin typeface="Times New Roman" pitchFamily="18" charset="0"/>
                <a:cs typeface="Times New Roman" pitchFamily="18" charset="0"/>
              </a:rPr>
              <a:t>Khu kinh tế, khu công nghiệp, cụm công nghiệp</a:t>
            </a:r>
            <a:endParaRPr sz="2400" b="1">
              <a:solidFill>
                <a:srgbClr val="C00000"/>
              </a:solidFill>
              <a:latin typeface="Times New Roman" pitchFamily="18" charset="0"/>
              <a:cs typeface="Times New Roman" pitchFamily="18" charset="0"/>
            </a:endParaRPr>
          </a:p>
        </p:txBody>
      </p:sp>
      <p:sp>
        <p:nvSpPr>
          <p:cNvPr id="12" name="Down Arrow 11"/>
          <p:cNvSpPr/>
          <p:nvPr/>
        </p:nvSpPr>
        <p:spPr>
          <a:xfrm>
            <a:off x="7000892" y="1643056"/>
            <a:ext cx="285752" cy="500066"/>
          </a:xfrm>
          <a:prstGeom prst="down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6" name="Google Shape;1429;p35"/>
          <p:cNvSpPr txBox="1">
            <a:spLocks/>
          </p:cNvSpPr>
          <p:nvPr/>
        </p:nvSpPr>
        <p:spPr>
          <a:xfrm>
            <a:off x="5643570" y="2071684"/>
            <a:ext cx="3286148" cy="2857520"/>
          </a:xfrm>
          <a:prstGeom prst="rect">
            <a:avLst/>
          </a:prstGeom>
        </p:spPr>
        <p:style>
          <a:lnRef idx="0">
            <a:schemeClr val="accent2"/>
          </a:lnRef>
          <a:fillRef idx="3">
            <a:schemeClr val="accent2"/>
          </a:fillRef>
          <a:effectRef idx="3">
            <a:schemeClr val="accent2"/>
          </a:effectRef>
          <a:fontRef idx="minor">
            <a:schemeClr val="lt1"/>
          </a:fontRef>
        </p:style>
        <p:txBody>
          <a:bodyPr spcFirstLastPara="1" wrap="square" lIns="91425" tIns="91425" rIns="91425" bIns="91425" anchor="t" anchorCtr="0">
            <a:noAutofit/>
          </a:bodyPr>
          <a:lstStyle/>
          <a:p>
            <a:pPr>
              <a:buNone/>
            </a:pPr>
            <a:r>
              <a:rPr lang="en-US" sz="2400" dirty="0" err="1" smtClean="0">
                <a:solidFill>
                  <a:srgbClr val="002060"/>
                </a:solidFill>
                <a:latin typeface="Times New Roman" pitchFamily="18" charset="0"/>
                <a:cs typeface="Times New Roman" pitchFamily="18" charset="0"/>
              </a:rPr>
              <a:t>Có</a:t>
            </a:r>
            <a:r>
              <a:rPr lang="en-US" sz="2400" dirty="0" smtClean="0">
                <a:solidFill>
                  <a:srgbClr val="002060"/>
                </a:solidFill>
                <a:latin typeface="Times New Roman" pitchFamily="18" charset="0"/>
                <a:cs typeface="Times New Roman" pitchFamily="18" charset="0"/>
              </a:rPr>
              <a:t> </a:t>
            </a:r>
            <a:r>
              <a:rPr lang="vi-VN" sz="2400" dirty="0" smtClean="0">
                <a:solidFill>
                  <a:srgbClr val="002060"/>
                </a:solidFill>
                <a:latin typeface="Times New Roman" pitchFamily="18" charset="0"/>
                <a:cs typeface="Times New Roman" pitchFamily="18" charset="0"/>
              </a:rPr>
              <a:t>19</a:t>
            </a:r>
            <a:r>
              <a:rPr lang="en-US" sz="2400" dirty="0" smtClean="0">
                <a:solidFill>
                  <a:srgbClr val="002060"/>
                </a:solidFill>
                <a:latin typeface="Times New Roman" pitchFamily="18" charset="0"/>
                <a:cs typeface="Times New Roman" pitchFamily="18" charset="0"/>
              </a:rPr>
              <a:t>6</a:t>
            </a:r>
            <a:r>
              <a:rPr lang="vi-VN" sz="2400" dirty="0" smtClean="0">
                <a:solidFill>
                  <a:srgbClr val="002060"/>
                </a:solidFill>
                <a:latin typeface="Times New Roman" pitchFamily="18" charset="0"/>
                <a:cs typeface="Times New Roman" pitchFamily="18" charset="0"/>
              </a:rPr>
              <a:t> CCN</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hoạt</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động</a:t>
            </a:r>
            <a:r>
              <a:rPr lang="en-US" sz="2400" dirty="0" smtClean="0">
                <a:solidFill>
                  <a:srgbClr val="002060"/>
                </a:solidFill>
                <a:latin typeface="Times New Roman" pitchFamily="18" charset="0"/>
                <a:cs typeface="Times New Roman" pitchFamily="18" charset="0"/>
              </a:rPr>
              <a:t> </a:t>
            </a:r>
          </a:p>
          <a:p>
            <a:pPr>
              <a:buNone/>
            </a:pPr>
            <a:r>
              <a:rPr lang="en-US" sz="2400" dirty="0" smtClean="0">
                <a:solidFill>
                  <a:srgbClr val="002060"/>
                </a:solidFill>
                <a:latin typeface="Times New Roman" pitchFamily="18" charset="0"/>
                <a:cs typeface="Times New Roman" pitchFamily="18" charset="0"/>
              </a:rPr>
              <a:t>- D</a:t>
            </a:r>
            <a:r>
              <a:rPr lang="vi-VN" sz="2400" dirty="0" smtClean="0">
                <a:solidFill>
                  <a:srgbClr val="002060"/>
                </a:solidFill>
                <a:latin typeface="Times New Roman" pitchFamily="18" charset="0"/>
                <a:cs typeface="Times New Roman" pitchFamily="18" charset="0"/>
              </a:rPr>
              <a:t>iện tích 4.3</a:t>
            </a:r>
            <a:r>
              <a:rPr lang="en-US" sz="2400" dirty="0" smtClean="0">
                <a:solidFill>
                  <a:srgbClr val="002060"/>
                </a:solidFill>
                <a:latin typeface="Times New Roman" pitchFamily="18" charset="0"/>
                <a:cs typeface="Times New Roman" pitchFamily="18" charset="0"/>
              </a:rPr>
              <a:t>50</a:t>
            </a:r>
            <a:r>
              <a:rPr lang="vi-VN" sz="2400" dirty="0" smtClean="0">
                <a:solidFill>
                  <a:srgbClr val="002060"/>
                </a:solidFill>
                <a:latin typeface="Times New Roman" pitchFamily="18" charset="0"/>
                <a:cs typeface="Times New Roman" pitchFamily="18" charset="0"/>
              </a:rPr>
              <a:t> ha,</a:t>
            </a:r>
            <a:endParaRPr lang="en-US" sz="2400" dirty="0" smtClean="0">
              <a:solidFill>
                <a:srgbClr val="002060"/>
              </a:solidFill>
              <a:latin typeface="Times New Roman" pitchFamily="18" charset="0"/>
              <a:cs typeface="Times New Roman" pitchFamily="18" charset="0"/>
            </a:endParaRPr>
          </a:p>
          <a:p>
            <a:pPr>
              <a:buNone/>
            </a:pPr>
            <a:r>
              <a:rPr lang="en-US" sz="2400" dirty="0" smtClean="0">
                <a:solidFill>
                  <a:srgbClr val="002060"/>
                </a:solidFill>
                <a:latin typeface="Times New Roman" pitchFamily="18" charset="0"/>
                <a:cs typeface="Times New Roman" pitchFamily="18" charset="0"/>
              </a:rPr>
              <a:t>-</a:t>
            </a:r>
            <a:r>
              <a:rPr lang="vi-VN" sz="2400" dirty="0" smtClean="0">
                <a:solidFill>
                  <a:srgbClr val="002060"/>
                </a:solidFill>
                <a:latin typeface="Times New Roman" pitchFamily="18" charset="0"/>
                <a:cs typeface="Times New Roman" pitchFamily="18" charset="0"/>
              </a:rPr>
              <a:t> </a:t>
            </a:r>
            <a:r>
              <a:rPr lang="en-US" sz="2400" dirty="0" smtClean="0">
                <a:solidFill>
                  <a:srgbClr val="002060"/>
                </a:solidFill>
                <a:latin typeface="Times New Roman" pitchFamily="18" charset="0"/>
                <a:cs typeface="Times New Roman" pitchFamily="18" charset="0"/>
              </a:rPr>
              <a:t>T</a:t>
            </a:r>
            <a:r>
              <a:rPr lang="vi-VN" sz="2400" dirty="0" smtClean="0">
                <a:solidFill>
                  <a:srgbClr val="002060"/>
                </a:solidFill>
                <a:latin typeface="Times New Roman" pitchFamily="18" charset="0"/>
                <a:cs typeface="Times New Roman" pitchFamily="18" charset="0"/>
              </a:rPr>
              <a:t>hu hút </a:t>
            </a:r>
            <a:r>
              <a:rPr lang="en-US" sz="2400" dirty="0" smtClean="0">
                <a:solidFill>
                  <a:srgbClr val="002060"/>
                </a:solidFill>
                <a:latin typeface="Times New Roman" pitchFamily="18" charset="0"/>
                <a:cs typeface="Times New Roman" pitchFamily="18" charset="0"/>
              </a:rPr>
              <a:t>2.168</a:t>
            </a:r>
            <a:r>
              <a:rPr lang="vi-VN" sz="2400" dirty="0" smtClean="0">
                <a:solidFill>
                  <a:srgbClr val="002060"/>
                </a:solidFill>
                <a:latin typeface="Times New Roman" pitchFamily="18" charset="0"/>
                <a:cs typeface="Times New Roman" pitchFamily="18" charset="0"/>
              </a:rPr>
              <a:t> dự án</a:t>
            </a:r>
            <a:r>
              <a:rPr lang="en-US" sz="2400" dirty="0" smtClean="0">
                <a:solidFill>
                  <a:srgbClr val="002060"/>
                </a:solidFill>
                <a:latin typeface="Times New Roman" pitchFamily="18" charset="0"/>
                <a:cs typeface="Times New Roman" pitchFamily="18" charset="0"/>
              </a:rPr>
              <a:t>,</a:t>
            </a:r>
          </a:p>
          <a:p>
            <a:pPr>
              <a:buNone/>
            </a:pPr>
            <a:r>
              <a:rPr lang="en-US" sz="2400" dirty="0" smtClean="0">
                <a:solidFill>
                  <a:srgbClr val="002060"/>
                </a:solidFill>
                <a:latin typeface="Times New Roman" pitchFamily="18" charset="0"/>
                <a:cs typeface="Times New Roman" pitchFamily="18" charset="0"/>
              </a:rPr>
              <a:t>- T</a:t>
            </a:r>
            <a:r>
              <a:rPr lang="vi-VN" sz="2400" dirty="0" smtClean="0">
                <a:solidFill>
                  <a:srgbClr val="002060"/>
                </a:solidFill>
                <a:latin typeface="Times New Roman" pitchFamily="18" charset="0"/>
                <a:cs typeface="Times New Roman" pitchFamily="18" charset="0"/>
              </a:rPr>
              <a:t>ổng vốn </a:t>
            </a:r>
            <a:r>
              <a:rPr lang="vi-VN" sz="2400" dirty="0" smtClean="0">
                <a:solidFill>
                  <a:srgbClr val="002060"/>
                </a:solidFill>
                <a:latin typeface="+mj-lt"/>
              </a:rPr>
              <a:t>40.725</a:t>
            </a:r>
            <a:r>
              <a:rPr lang="vi-VN" sz="2400" dirty="0" smtClean="0">
                <a:latin typeface="+mj-lt"/>
              </a:rPr>
              <a:t> </a:t>
            </a:r>
            <a:r>
              <a:rPr lang="vi-VN" sz="2400" dirty="0" smtClean="0">
                <a:solidFill>
                  <a:srgbClr val="002060"/>
                </a:solidFill>
                <a:latin typeface="Times New Roman" pitchFamily="18" charset="0"/>
                <a:cs typeface="Times New Roman" pitchFamily="18" charset="0"/>
              </a:rPr>
              <a:t>tỷ đồng</a:t>
            </a:r>
            <a:endParaRPr lang="en-US" sz="2400" dirty="0" smtClean="0">
              <a:solidFill>
                <a:srgbClr val="002060"/>
              </a:solidFill>
              <a:latin typeface="Times New Roman" pitchFamily="18" charset="0"/>
              <a:cs typeface="Times New Roman" pitchFamily="18" charset="0"/>
            </a:endParaRPr>
          </a:p>
          <a:p>
            <a:pPr>
              <a:buNone/>
            </a:pPr>
            <a:r>
              <a:rPr lang="en-US" sz="2400" dirty="0" smtClean="0">
                <a:solidFill>
                  <a:srgbClr val="002060"/>
                </a:solidFill>
                <a:latin typeface="Times New Roman" pitchFamily="18" charset="0"/>
                <a:cs typeface="Times New Roman" pitchFamily="18" charset="0"/>
              </a:rPr>
              <a:t>-</a:t>
            </a:r>
            <a:r>
              <a:rPr lang="vi-VN" sz="2400" dirty="0" smtClean="0">
                <a:solidFill>
                  <a:srgbClr val="002060"/>
                </a:solidFill>
                <a:latin typeface="Times New Roman" pitchFamily="18" charset="0"/>
                <a:cs typeface="Times New Roman" pitchFamily="18" charset="0"/>
              </a:rPr>
              <a:t> </a:t>
            </a:r>
            <a:r>
              <a:rPr lang="en-US" sz="2400" dirty="0" smtClean="0">
                <a:solidFill>
                  <a:srgbClr val="002060"/>
                </a:solidFill>
                <a:latin typeface="Times New Roman" pitchFamily="18" charset="0"/>
                <a:cs typeface="Times New Roman" pitchFamily="18" charset="0"/>
              </a:rPr>
              <a:t>T</a:t>
            </a:r>
            <a:r>
              <a:rPr lang="vi-VN" sz="2400" dirty="0" smtClean="0">
                <a:solidFill>
                  <a:srgbClr val="002060"/>
                </a:solidFill>
                <a:latin typeface="Times New Roman" pitchFamily="18" charset="0"/>
                <a:cs typeface="Times New Roman" pitchFamily="18" charset="0"/>
              </a:rPr>
              <a:t>ạo việc làm trên </a:t>
            </a:r>
            <a:r>
              <a:rPr lang="en-US" sz="2400" dirty="0" smtClean="0">
                <a:solidFill>
                  <a:srgbClr val="002060"/>
                </a:solidFill>
                <a:latin typeface="Times New Roman" pitchFamily="18" charset="0"/>
                <a:cs typeface="Times New Roman" pitchFamily="18" charset="0"/>
              </a:rPr>
              <a:t>89</a:t>
            </a:r>
            <a:r>
              <a:rPr lang="vi-VN" sz="2400" dirty="0" smtClean="0">
                <a:solidFill>
                  <a:srgbClr val="002060"/>
                </a:solidFill>
                <a:latin typeface="Times New Roman" pitchFamily="18" charset="0"/>
                <a:cs typeface="Times New Roman" pitchFamily="18" charset="0"/>
              </a:rPr>
              <a:t> nghìn lao động</a:t>
            </a:r>
            <a:endParaRPr lang="en-US" sz="2400" dirty="0" smtClean="0">
              <a:solidFill>
                <a:srgbClr val="002060"/>
              </a:solidFill>
              <a:latin typeface="Times New Roman" pitchFamily="18" charset="0"/>
              <a:cs typeface="Times New Roman" pitchFamily="18" charset="0"/>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400" b="0" i="0" u="none" strike="noStrike" kern="0" cap="none" spc="0" normalizeH="0" baseline="0" noProof="0" dirty="0" smtClean="0">
              <a:ln>
                <a:noFill/>
              </a:ln>
              <a:solidFill>
                <a:srgbClr val="002060"/>
              </a:solidFill>
              <a:effectLst/>
              <a:uLnTx/>
              <a:uFillTx/>
              <a:latin typeface="Times New Roman" pitchFamily="18" charset="0"/>
              <a:ea typeface="Arial"/>
              <a:cs typeface="Times New Roman" pitchFamily="18" charset="0"/>
              <a:sym typeface="Arial"/>
            </a:endParaRPr>
          </a:p>
        </p:txBody>
      </p:sp>
      <p:sp>
        <p:nvSpPr>
          <p:cNvPr id="8" name="Google Shape;1428;p35"/>
          <p:cNvSpPr txBox="1">
            <a:spLocks/>
          </p:cNvSpPr>
          <p:nvPr/>
        </p:nvSpPr>
        <p:spPr>
          <a:xfrm>
            <a:off x="5572132" y="1142990"/>
            <a:ext cx="3214710" cy="500066"/>
          </a:xfrm>
          <a:prstGeom prst="rect">
            <a:avLst/>
          </a:prstGeom>
          <a:ln/>
        </p:spPr>
        <p:style>
          <a:lnRef idx="1">
            <a:schemeClr val="dk1"/>
          </a:lnRef>
          <a:fillRef idx="2">
            <a:schemeClr val="dk1"/>
          </a:fillRef>
          <a:effectRef idx="1">
            <a:schemeClr val="dk1"/>
          </a:effectRef>
          <a:fontRef idx="minor">
            <a:schemeClr val="dk1"/>
          </a:fontRef>
        </p:style>
        <p:txBody>
          <a:bodyPr spcFirstLastPara="1" wrap="square" lIns="91425" tIns="91425" rIns="91425" bIns="91425" anchor="t" anchorCtr="0">
            <a:noAutofit/>
          </a:bodyPr>
          <a:lstStyle/>
          <a:p>
            <a:pPr lvl="0" algn="ctr">
              <a:lnSpc>
                <a:spcPct val="115000"/>
              </a:lnSpc>
              <a:buClr>
                <a:schemeClr val="dk1"/>
              </a:buClr>
              <a:buSzPts val="1600"/>
            </a:pPr>
            <a:r>
              <a:rPr lang="en-US" sz="2400" b="1" dirty="0" err="1" smtClean="0">
                <a:solidFill>
                  <a:srgbClr val="C00000"/>
                </a:solidFill>
                <a:latin typeface="Times New Roman" pitchFamily="18" charset="0"/>
                <a:ea typeface="Didact Gothic"/>
                <a:cs typeface="Times New Roman" pitchFamily="18" charset="0"/>
                <a:sym typeface="Didact Gothic"/>
              </a:rPr>
              <a:t>Cụm</a:t>
            </a:r>
            <a:r>
              <a:rPr lang="en-US" sz="2400" b="1" dirty="0" smtClean="0">
                <a:solidFill>
                  <a:srgbClr val="C00000"/>
                </a:solidFill>
                <a:latin typeface="Times New Roman" pitchFamily="18" charset="0"/>
                <a:ea typeface="Didact Gothic"/>
                <a:cs typeface="Times New Roman" pitchFamily="18" charset="0"/>
                <a:sym typeface="Didact Gothic"/>
              </a:rPr>
              <a:t> </a:t>
            </a:r>
            <a:r>
              <a:rPr kumimoji="0" lang="en-US" sz="2400" b="1" i="0" u="none" strike="noStrike" kern="0" cap="none" spc="0" normalizeH="0" baseline="0" noProof="0" dirty="0" err="1" smtClean="0">
                <a:ln>
                  <a:noFill/>
                </a:ln>
                <a:solidFill>
                  <a:srgbClr val="C00000"/>
                </a:solidFill>
                <a:effectLst/>
                <a:uLnTx/>
                <a:uFillTx/>
                <a:latin typeface="Times New Roman" pitchFamily="18" charset="0"/>
                <a:ea typeface="Didact Gothic"/>
                <a:cs typeface="Times New Roman" pitchFamily="18" charset="0"/>
                <a:sym typeface="Didact Gothic"/>
              </a:rPr>
              <a:t>Công</a:t>
            </a:r>
            <a:r>
              <a:rPr kumimoji="0" lang="en-US" sz="2400" b="1" i="0" u="none" strike="noStrike" kern="0" cap="none" spc="0" normalizeH="0" baseline="0" noProof="0" dirty="0" smtClean="0">
                <a:ln>
                  <a:noFill/>
                </a:ln>
                <a:solidFill>
                  <a:srgbClr val="C00000"/>
                </a:solidFill>
                <a:effectLst/>
                <a:uLnTx/>
                <a:uFillTx/>
                <a:latin typeface="Times New Roman" pitchFamily="18" charset="0"/>
                <a:ea typeface="Didact Gothic"/>
                <a:cs typeface="Times New Roman" pitchFamily="18" charset="0"/>
                <a:sym typeface="Didact Gothic"/>
              </a:rPr>
              <a:t> </a:t>
            </a:r>
            <a:r>
              <a:rPr kumimoji="0" lang="en-US" sz="2400" b="1" i="0" u="none" strike="noStrike" kern="0" cap="none" spc="0" normalizeH="0" baseline="0" noProof="0" dirty="0" err="1" smtClean="0">
                <a:ln>
                  <a:noFill/>
                </a:ln>
                <a:solidFill>
                  <a:srgbClr val="C00000"/>
                </a:solidFill>
                <a:effectLst/>
                <a:uLnTx/>
                <a:uFillTx/>
                <a:latin typeface="Times New Roman" pitchFamily="18" charset="0"/>
                <a:ea typeface="Didact Gothic"/>
                <a:cs typeface="Times New Roman" pitchFamily="18" charset="0"/>
                <a:sym typeface="Didact Gothic"/>
              </a:rPr>
              <a:t>nghiệp</a:t>
            </a:r>
            <a:endParaRPr kumimoji="0" lang="en-US" sz="2400" b="1" i="0" u="none" strike="noStrike" kern="0" cap="none" spc="0" normalizeH="0" baseline="0" noProof="0" dirty="0">
              <a:ln>
                <a:noFill/>
              </a:ln>
              <a:solidFill>
                <a:srgbClr val="C00000"/>
              </a:solidFill>
              <a:effectLst/>
              <a:uLnTx/>
              <a:uFillTx/>
              <a:latin typeface="Times New Roman" pitchFamily="18" charset="0"/>
              <a:ea typeface="Didact Gothic"/>
              <a:cs typeface="Times New Roman" pitchFamily="18" charset="0"/>
              <a:sym typeface="Didact Gothic"/>
            </a:endParaRPr>
          </a:p>
        </p:txBody>
      </p:sp>
      <p:sp>
        <p:nvSpPr>
          <p:cNvPr id="11" name="Google Shape;1427;p35"/>
          <p:cNvSpPr txBox="1">
            <a:spLocks noGrp="1"/>
          </p:cNvSpPr>
          <p:nvPr>
            <p:ph type="title"/>
          </p:nvPr>
        </p:nvSpPr>
        <p:spPr>
          <a:xfrm>
            <a:off x="571472" y="368825"/>
            <a:ext cx="8215370" cy="572700"/>
          </a:xfrm>
          <a:prstGeom prst="rect">
            <a:avLst/>
          </a:prstGeom>
        </p:spPr>
        <p:style>
          <a:lnRef idx="0">
            <a:schemeClr val="accent2"/>
          </a:lnRef>
          <a:fillRef idx="3">
            <a:schemeClr val="accent2"/>
          </a:fillRef>
          <a:effectRef idx="3">
            <a:schemeClr val="accent2"/>
          </a:effectRef>
          <a:fontRef idx="minor">
            <a:schemeClr val="lt1"/>
          </a:fontRef>
        </p:style>
        <p:txBody>
          <a:bodyPr spcFirstLastPara="1" wrap="square" lIns="91425" tIns="91425" rIns="91425" bIns="91425" anchor="ctr" anchorCtr="0">
            <a:noAutofit/>
          </a:bodyPr>
          <a:lstStyle/>
          <a:p>
            <a:pPr lvl="0"/>
            <a:r>
              <a:rPr lang="de-DE" sz="2400" b="1" dirty="0" smtClean="0">
                <a:solidFill>
                  <a:srgbClr val="C00000"/>
                </a:solidFill>
                <a:latin typeface="Times New Roman" pitchFamily="18" charset="0"/>
                <a:cs typeface="Times New Roman" pitchFamily="18" charset="0"/>
              </a:rPr>
              <a:t>Khu kinh tế, khu công nghiệp, cụm công nghiệp</a:t>
            </a:r>
            <a:endParaRPr sz="2400" b="1">
              <a:solidFill>
                <a:srgbClr val="C00000"/>
              </a:solidFill>
              <a:latin typeface="Times New Roman" pitchFamily="18" charset="0"/>
              <a:cs typeface="Times New Roman" pitchFamily="18" charset="0"/>
            </a:endParaRPr>
          </a:p>
        </p:txBody>
      </p:sp>
      <p:pic>
        <p:nvPicPr>
          <p:cNvPr id="9" name="Picture 2" descr="D:\Năm 2022\Tham khao\Cụm CN An Lưu.Quang Nam.jpg"/>
          <p:cNvPicPr>
            <a:picLocks noChangeAspect="1" noChangeArrowheads="1"/>
          </p:cNvPicPr>
          <p:nvPr/>
        </p:nvPicPr>
        <p:blipFill>
          <a:blip r:embed="rId3"/>
          <a:srcRect/>
          <a:stretch>
            <a:fillRect/>
          </a:stretch>
        </p:blipFill>
        <p:spPr bwMode="auto">
          <a:xfrm>
            <a:off x="500034" y="1285866"/>
            <a:ext cx="4714908" cy="3286148"/>
          </a:xfrm>
          <a:prstGeom prst="rect">
            <a:avLst/>
          </a:prstGeom>
          <a:noFill/>
        </p:spPr>
      </p:pic>
      <p:sp>
        <p:nvSpPr>
          <p:cNvPr id="10" name="Down Arrow 9"/>
          <p:cNvSpPr/>
          <p:nvPr/>
        </p:nvSpPr>
        <p:spPr>
          <a:xfrm>
            <a:off x="7000892" y="1643056"/>
            <a:ext cx="260033" cy="357190"/>
          </a:xfrm>
          <a:prstGeom prst="down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10" name="Google Shape;1427;p35"/>
          <p:cNvSpPr txBox="1">
            <a:spLocks/>
          </p:cNvSpPr>
          <p:nvPr/>
        </p:nvSpPr>
        <p:spPr>
          <a:xfrm>
            <a:off x="713400" y="368825"/>
            <a:ext cx="7717200" cy="345537"/>
          </a:xfrm>
          <a:prstGeom prst="rect">
            <a:avLst/>
          </a:prstGeom>
          <a:ln/>
        </p:spPr>
        <p:style>
          <a:lnRef idx="0">
            <a:schemeClr val="accent2"/>
          </a:lnRef>
          <a:fillRef idx="3">
            <a:schemeClr val="accent2"/>
          </a:fillRef>
          <a:effectRef idx="3">
            <a:schemeClr val="accent2"/>
          </a:effectRef>
          <a:fontRef idx="minor">
            <a:schemeClr val="lt1"/>
          </a:fontRef>
        </p:style>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chemeClr val="accent3"/>
              </a:buClr>
              <a:buSzPts val="3000"/>
              <a:buFont typeface="Josefin Sans"/>
              <a:buNone/>
              <a:tabLst/>
              <a:defRPr/>
            </a:pPr>
            <a:r>
              <a:rPr kumimoji="0" lang="vi-VN" sz="1800" b="1" i="0" u="none" strike="noStrike" kern="0" cap="none" spc="0" normalizeH="0" baseline="0" noProof="0" dirty="0" smtClean="0">
                <a:ln>
                  <a:noFill/>
                </a:ln>
                <a:solidFill>
                  <a:srgbClr val="C00000"/>
                </a:solidFill>
                <a:effectLst/>
                <a:uLnTx/>
                <a:uFillTx/>
                <a:latin typeface="Times New Roman" pitchFamily="18" charset="0"/>
                <a:ea typeface="Josefin Sans"/>
                <a:cs typeface="Times New Roman" pitchFamily="18" charset="0"/>
                <a:sym typeface="Josefin Sans"/>
              </a:rPr>
              <a:t>HOẠT ĐỘNG THƯƠNG MẠI NĂM 2021</a:t>
            </a:r>
            <a:endParaRPr kumimoji="0" lang="vi-VN" sz="1800" b="1" i="0" u="none" strike="noStrike" kern="0" cap="none" spc="0" normalizeH="0" baseline="0" noProof="0" dirty="0">
              <a:ln>
                <a:noFill/>
              </a:ln>
              <a:solidFill>
                <a:srgbClr val="C00000"/>
              </a:solidFill>
              <a:effectLst/>
              <a:uLnTx/>
              <a:uFillTx/>
              <a:latin typeface="Times New Roman" pitchFamily="18" charset="0"/>
              <a:ea typeface="Josefin Sans"/>
              <a:cs typeface="Times New Roman" pitchFamily="18" charset="0"/>
              <a:sym typeface="Josefin Sans"/>
            </a:endParaRPr>
          </a:p>
        </p:txBody>
      </p:sp>
      <p:sp>
        <p:nvSpPr>
          <p:cNvPr id="13" name="Google Shape;1428;p35"/>
          <p:cNvSpPr txBox="1">
            <a:spLocks/>
          </p:cNvSpPr>
          <p:nvPr/>
        </p:nvSpPr>
        <p:spPr>
          <a:xfrm>
            <a:off x="6215074" y="928676"/>
            <a:ext cx="2500330" cy="1285884"/>
          </a:xfrm>
          <a:prstGeom prst="rect">
            <a:avLst/>
          </a:prstGeom>
        </p:spPr>
        <p:style>
          <a:lnRef idx="1">
            <a:schemeClr val="accent4"/>
          </a:lnRef>
          <a:fillRef idx="2">
            <a:schemeClr val="accent4"/>
          </a:fillRef>
          <a:effectRef idx="1">
            <a:schemeClr val="accent4"/>
          </a:effectRef>
          <a:fontRef idx="minor">
            <a:schemeClr val="dk1"/>
          </a:fontRef>
        </p:style>
        <p:txBody>
          <a:bodyPr spcFirstLastPara="1" wrap="square" lIns="91425" tIns="91425" rIns="91425" bIns="91425" anchor="t" anchorCtr="0">
            <a:noAutofit/>
          </a:bodyPr>
          <a:lstStyle/>
          <a:p>
            <a:pPr marL="0" marR="0" lvl="0" indent="0" algn="ctr" defTabSz="914400" rtl="0" eaLnBrk="1" fontAlgn="auto" latinLnBrk="0" hangingPunct="1">
              <a:lnSpc>
                <a:spcPct val="115000"/>
              </a:lnSpc>
              <a:spcBef>
                <a:spcPts val="0"/>
              </a:spcBef>
              <a:spcAft>
                <a:spcPts val="0"/>
              </a:spcAft>
              <a:buClr>
                <a:schemeClr val="dk1"/>
              </a:buClr>
              <a:buSzPts val="1600"/>
              <a:buFont typeface="Didact Gothic"/>
              <a:buNone/>
              <a:tabLst/>
              <a:defRPr/>
            </a:pPr>
            <a:r>
              <a:rPr kumimoji="0" lang="vi-VN" sz="2200" b="1" i="0" u="none" strike="noStrike" kern="0" cap="none" spc="0" normalizeH="0" baseline="0" noProof="0" dirty="0" smtClean="0">
                <a:ln>
                  <a:noFill/>
                </a:ln>
                <a:solidFill>
                  <a:srgbClr val="FF0000"/>
                </a:solidFill>
                <a:effectLst/>
                <a:uLnTx/>
                <a:uFillTx/>
                <a:latin typeface="+mj-lt"/>
                <a:ea typeface="Didact Gothic"/>
                <a:cs typeface="Didact Gothic"/>
                <a:sym typeface="Didact Gothic"/>
              </a:rPr>
              <a:t>Tổng mức bán lẻ hàng hoá và </a:t>
            </a:r>
            <a:r>
              <a:rPr kumimoji="0" lang="en-US" sz="2200" b="1" i="0" u="none" strike="noStrike" kern="0" cap="none" spc="0" normalizeH="0" baseline="0" noProof="0" dirty="0" smtClean="0">
                <a:ln>
                  <a:noFill/>
                </a:ln>
                <a:solidFill>
                  <a:srgbClr val="FF0000"/>
                </a:solidFill>
                <a:effectLst/>
                <a:uLnTx/>
                <a:uFillTx/>
                <a:latin typeface="Times New Roman" pitchFamily="18" charset="0"/>
                <a:ea typeface="Didact Gothic"/>
                <a:cs typeface="Times New Roman" pitchFamily="18" charset="0"/>
                <a:sym typeface="Didact Gothic"/>
              </a:rPr>
              <a:t>DTDV</a:t>
            </a:r>
            <a:r>
              <a:rPr kumimoji="0" lang="en-US" sz="2200" b="1" i="0" u="none" strike="noStrike" kern="0" cap="none" spc="0" normalizeH="0" noProof="0" dirty="0" smtClean="0">
                <a:ln>
                  <a:noFill/>
                </a:ln>
                <a:solidFill>
                  <a:srgbClr val="FF0000"/>
                </a:solidFill>
                <a:effectLst/>
                <a:uLnTx/>
                <a:uFillTx/>
                <a:latin typeface="+mj-lt"/>
                <a:ea typeface="Didact Gothic"/>
                <a:cs typeface="Didact Gothic"/>
                <a:sym typeface="Didact Gothic"/>
              </a:rPr>
              <a:t> </a:t>
            </a:r>
            <a:r>
              <a:rPr kumimoji="0" lang="vi-VN" sz="2200" b="1" i="0" u="none" strike="noStrike" kern="0" cap="none" spc="0" normalizeH="0" baseline="0" noProof="0" dirty="0" smtClean="0">
                <a:ln>
                  <a:noFill/>
                </a:ln>
                <a:solidFill>
                  <a:srgbClr val="FF0000"/>
                </a:solidFill>
                <a:effectLst/>
                <a:uLnTx/>
                <a:uFillTx/>
                <a:latin typeface="+mj-lt"/>
                <a:ea typeface="Didact Gothic"/>
                <a:cs typeface="Times New Roman" pitchFamily="18" charset="0"/>
                <a:sym typeface="Didact Gothic"/>
              </a:rPr>
              <a:t>năm 2021</a:t>
            </a:r>
            <a:endParaRPr kumimoji="0" lang="vi-VN" sz="2200" b="1" i="0" u="none" strike="noStrike" kern="0" cap="none" spc="0" normalizeH="0" baseline="0" noProof="0" dirty="0">
              <a:ln>
                <a:noFill/>
              </a:ln>
              <a:solidFill>
                <a:srgbClr val="FF0000"/>
              </a:solidFill>
              <a:effectLst/>
              <a:uLnTx/>
              <a:uFillTx/>
              <a:latin typeface="+mj-lt"/>
              <a:ea typeface="Didact Gothic"/>
              <a:cs typeface="Times New Roman" pitchFamily="18" charset="0"/>
              <a:sym typeface="Didact Gothic"/>
            </a:endParaRPr>
          </a:p>
        </p:txBody>
      </p:sp>
      <p:sp>
        <p:nvSpPr>
          <p:cNvPr id="14" name="Google Shape;1429;p35"/>
          <p:cNvSpPr txBox="1">
            <a:spLocks/>
          </p:cNvSpPr>
          <p:nvPr/>
        </p:nvSpPr>
        <p:spPr>
          <a:xfrm>
            <a:off x="6286512" y="2571750"/>
            <a:ext cx="2428892" cy="1143008"/>
          </a:xfrm>
          <a:prstGeom prst="rect">
            <a:avLst/>
          </a:prstGeom>
        </p:spPr>
        <p:style>
          <a:lnRef idx="0">
            <a:schemeClr val="accent1"/>
          </a:lnRef>
          <a:fillRef idx="3">
            <a:schemeClr val="accent1"/>
          </a:fillRef>
          <a:effectRef idx="3">
            <a:schemeClr val="accent1"/>
          </a:effectRef>
          <a:fontRef idx="minor">
            <a:schemeClr val="lt1"/>
          </a:fontRef>
        </p:style>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de-DE" sz="2200" b="1" i="0" u="none" strike="noStrike" kern="0" cap="none" spc="0" normalizeH="0" baseline="0" noProof="0" dirty="0" smtClean="0">
                <a:ln>
                  <a:noFill/>
                </a:ln>
                <a:solidFill>
                  <a:srgbClr val="002060"/>
                </a:solidFill>
                <a:effectLst/>
                <a:uLnTx/>
                <a:uFillTx/>
                <a:latin typeface="Times New Roman" pitchFamily="18" charset="0"/>
                <a:ea typeface="+mn-ea"/>
                <a:cs typeface="Times New Roman" pitchFamily="18" charset="0"/>
                <a:sym typeface="Arial"/>
              </a:rPr>
              <a:t>Toàn khu vực đạt 740.249,1 </a:t>
            </a:r>
            <a:r>
              <a:rPr kumimoji="0" lang="vi-VN" sz="2200" b="1" i="0" u="none" strike="noStrike" kern="0" cap="none" spc="0" normalizeH="0" baseline="0" noProof="0" dirty="0" smtClean="0">
                <a:ln>
                  <a:noFill/>
                </a:ln>
                <a:solidFill>
                  <a:srgbClr val="002060"/>
                </a:solidFill>
                <a:effectLst/>
                <a:uLnTx/>
                <a:uFillTx/>
                <a:latin typeface="Times New Roman" pitchFamily="18" charset="0"/>
                <a:ea typeface="+mn-ea"/>
                <a:cs typeface="Times New Roman" pitchFamily="18" charset="0"/>
                <a:sym typeface="Arial"/>
              </a:rPr>
              <a:t>tỷ đồng</a:t>
            </a:r>
            <a:endParaRPr kumimoji="0" lang="en-US" sz="2200" b="1" i="0" u="none" strike="noStrike" kern="0" cap="none" spc="0" normalizeH="0" baseline="0" noProof="0" dirty="0" smtClean="0">
              <a:ln>
                <a:noFill/>
              </a:ln>
              <a:solidFill>
                <a:srgbClr val="002060"/>
              </a:solidFill>
              <a:effectLst/>
              <a:uLnTx/>
              <a:uFillTx/>
              <a:latin typeface="Times New Roman" pitchFamily="18" charset="0"/>
              <a:ea typeface="+mn-ea"/>
              <a:cs typeface="Times New Roman" pitchFamily="18" charset="0"/>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2200" b="1" i="0" u="none" strike="noStrike" kern="0" cap="none" spc="0" normalizeH="0" baseline="0" noProof="0" dirty="0" smtClean="0">
                <a:ln>
                  <a:noFill/>
                </a:ln>
                <a:solidFill>
                  <a:srgbClr val="002060"/>
                </a:solidFill>
                <a:effectLst/>
                <a:uLnTx/>
                <a:uFillTx/>
                <a:latin typeface="Times New Roman" pitchFamily="18" charset="0"/>
                <a:ea typeface="+mn-ea"/>
                <a:cs typeface="Times New Roman" pitchFamily="18" charset="0"/>
                <a:sym typeface="Arial"/>
              </a:rPr>
              <a:t>tăng </a:t>
            </a:r>
            <a:r>
              <a:rPr kumimoji="0" lang="de-DE" sz="2200" b="1" i="0" u="none" strike="noStrike" kern="0" cap="none" spc="0" normalizeH="0" baseline="0" noProof="0" dirty="0" smtClean="0">
                <a:ln>
                  <a:noFill/>
                </a:ln>
                <a:solidFill>
                  <a:srgbClr val="002060"/>
                </a:solidFill>
                <a:effectLst/>
                <a:uLnTx/>
                <a:uFillTx/>
                <a:latin typeface="Times New Roman" pitchFamily="18" charset="0"/>
                <a:ea typeface="+mn-ea"/>
                <a:cs typeface="Times New Roman" pitchFamily="18" charset="0"/>
                <a:sym typeface="Arial"/>
              </a:rPr>
              <a:t>2,4</a:t>
            </a:r>
            <a:r>
              <a:rPr kumimoji="0" lang="vi-VN" sz="2200" b="1" i="0" u="none" strike="noStrike" kern="0" cap="none" spc="0" normalizeH="0" baseline="0" noProof="0" dirty="0" smtClean="0">
                <a:ln>
                  <a:noFill/>
                </a:ln>
                <a:solidFill>
                  <a:srgbClr val="002060"/>
                </a:solidFill>
                <a:effectLst/>
                <a:uLnTx/>
                <a:uFillTx/>
                <a:latin typeface="Times New Roman" pitchFamily="18" charset="0"/>
                <a:ea typeface="+mn-ea"/>
                <a:cs typeface="Times New Roman" pitchFamily="18" charset="0"/>
                <a:sym typeface="Arial"/>
              </a:rPr>
              <a:t>% </a:t>
            </a:r>
            <a:endParaRPr kumimoji="0" lang="en-US" sz="2200" b="1" i="0" u="none" strike="noStrike" kern="0" cap="none" spc="0" normalizeH="0" baseline="0" noProof="0" dirty="0" smtClean="0">
              <a:ln>
                <a:noFill/>
              </a:ln>
              <a:solidFill>
                <a:srgbClr val="002060"/>
              </a:solidFill>
              <a:effectLst/>
              <a:uLnTx/>
              <a:uFillTx/>
              <a:latin typeface="Times New Roman" pitchFamily="18" charset="0"/>
              <a:ea typeface="+mn-ea"/>
              <a:cs typeface="Times New Roman" pitchFamily="18"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200" b="0" i="0" u="none" strike="noStrike" kern="0" cap="none" spc="0" normalizeH="0" baseline="0" noProof="0" dirty="0" smtClean="0">
              <a:ln>
                <a:noFill/>
              </a:ln>
              <a:solidFill>
                <a:srgbClr val="002060"/>
              </a:solidFill>
              <a:effectLst/>
              <a:uLnTx/>
              <a:uFillTx/>
              <a:latin typeface="Times New Roman" pitchFamily="18" charset="0"/>
              <a:ea typeface="+mn-ea"/>
              <a:cs typeface="Times New Roman" pitchFamily="18" charset="0"/>
              <a:sym typeface="Arial"/>
            </a:endParaRPr>
          </a:p>
        </p:txBody>
      </p:sp>
      <p:sp>
        <p:nvSpPr>
          <p:cNvPr id="15" name="Down Arrow 14"/>
          <p:cNvSpPr/>
          <p:nvPr/>
        </p:nvSpPr>
        <p:spPr>
          <a:xfrm>
            <a:off x="7358082" y="2214560"/>
            <a:ext cx="285752" cy="357190"/>
          </a:xfrm>
          <a:prstGeom prst="down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descr="D:\Năm 2022\HN các Sở Công thương\Soan thao\Bieu đồ\tong muc ban le dt 2021.jpg"/>
          <p:cNvPicPr>
            <a:picLocks noChangeAspect="1" noChangeArrowheads="1"/>
          </p:cNvPicPr>
          <p:nvPr/>
        </p:nvPicPr>
        <p:blipFill>
          <a:blip r:embed="rId3"/>
          <a:srcRect/>
          <a:stretch>
            <a:fillRect/>
          </a:stretch>
        </p:blipFill>
        <p:spPr bwMode="auto">
          <a:xfrm>
            <a:off x="285720" y="1000114"/>
            <a:ext cx="5715040" cy="3643338"/>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5" name="Google Shape;1674;p45"/>
          <p:cNvSpPr txBox="1">
            <a:spLocks/>
          </p:cNvSpPr>
          <p:nvPr/>
        </p:nvSpPr>
        <p:spPr>
          <a:xfrm>
            <a:off x="758775" y="368825"/>
            <a:ext cx="7626300" cy="572700"/>
          </a:xfrm>
          <a:prstGeom prst="rect">
            <a:avLst/>
          </a:prstGeom>
          <a:ln/>
        </p:spPr>
        <p:style>
          <a:lnRef idx="0">
            <a:schemeClr val="accent2"/>
          </a:lnRef>
          <a:fillRef idx="3">
            <a:schemeClr val="accent2"/>
          </a:fillRef>
          <a:effectRef idx="3">
            <a:schemeClr val="accent2"/>
          </a:effectRef>
          <a:fontRef idx="minor">
            <a:schemeClr val="lt1"/>
          </a:fontRef>
        </p:style>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chemeClr val="accent3"/>
              </a:buClr>
              <a:buSzPts val="3000"/>
              <a:buFont typeface="Josefin Sans"/>
              <a:buNone/>
              <a:tabLst/>
              <a:defRPr/>
            </a:pPr>
            <a:r>
              <a:rPr kumimoji="0" lang="vi-VN" sz="2400" b="1" i="0" u="none" strike="noStrike" kern="0" cap="none" spc="0" normalizeH="0" baseline="0" noProof="0" dirty="0" smtClean="0">
                <a:ln>
                  <a:noFill/>
                </a:ln>
                <a:solidFill>
                  <a:srgbClr val="C00000"/>
                </a:solidFill>
                <a:effectLst/>
                <a:uLnTx/>
                <a:uFillTx/>
                <a:latin typeface="Times New Roman" pitchFamily="18" charset="0"/>
                <a:ea typeface="Josefin Sans"/>
                <a:cs typeface="Times New Roman" pitchFamily="18" charset="0"/>
                <a:sym typeface="Josefin Sans"/>
              </a:rPr>
              <a:t>Kim ngạch xuất nhập khẩu năm 2021</a:t>
            </a:r>
            <a:endParaRPr kumimoji="0" lang="vi-VN" sz="2400" b="1" i="0" u="none" strike="noStrike" kern="0" cap="none" spc="0" normalizeH="0" baseline="0" noProof="0" dirty="0">
              <a:ln>
                <a:noFill/>
              </a:ln>
              <a:solidFill>
                <a:schemeClr val="dk1"/>
              </a:solidFill>
              <a:effectLst/>
              <a:uLnTx/>
              <a:uFillTx/>
              <a:latin typeface="Josefin Sans"/>
              <a:ea typeface="Josefin Sans"/>
              <a:cs typeface="Josefin Sans"/>
              <a:sym typeface="Josefin Sans"/>
            </a:endParaRPr>
          </a:p>
        </p:txBody>
      </p:sp>
      <p:pic>
        <p:nvPicPr>
          <p:cNvPr id="6" name="Picture 2" descr="D:\Năm 2022\Tham khao\hinh-anh-xuat-khau-.jpg"/>
          <p:cNvPicPr>
            <a:picLocks noChangeAspect="1" noChangeArrowheads="1"/>
          </p:cNvPicPr>
          <p:nvPr/>
        </p:nvPicPr>
        <p:blipFill>
          <a:blip r:embed="rId3"/>
          <a:srcRect/>
          <a:stretch>
            <a:fillRect/>
          </a:stretch>
        </p:blipFill>
        <p:spPr bwMode="auto">
          <a:xfrm>
            <a:off x="428596" y="1285866"/>
            <a:ext cx="2857520" cy="3357586"/>
          </a:xfrm>
          <a:prstGeom prst="rect">
            <a:avLst/>
          </a:prstGeom>
          <a:noFill/>
        </p:spPr>
      </p:pic>
      <p:sp>
        <p:nvSpPr>
          <p:cNvPr id="9" name="Google Shape;1683;p45"/>
          <p:cNvSpPr txBox="1">
            <a:spLocks noGrp="1"/>
          </p:cNvSpPr>
          <p:nvPr>
            <p:ph type="title" idx="4294967295"/>
          </p:nvPr>
        </p:nvSpPr>
        <p:spPr>
          <a:xfrm>
            <a:off x="4572000" y="1214428"/>
            <a:ext cx="3357586" cy="1285884"/>
          </a:xfrm>
          <a:prstGeom prst="rect">
            <a:avLst/>
          </a:prstGeom>
        </p:spPr>
        <p:style>
          <a:lnRef idx="1">
            <a:schemeClr val="accent4"/>
          </a:lnRef>
          <a:fillRef idx="2">
            <a:schemeClr val="accent4"/>
          </a:fillRef>
          <a:effectRef idx="1">
            <a:schemeClr val="accent4"/>
          </a:effectRef>
          <a:fontRef idx="minor">
            <a:schemeClr val="dk1"/>
          </a:fontRef>
        </p:style>
        <p:txBody>
          <a:bodyPr spcFirstLastPara="1" wrap="square" lIns="91425" tIns="91425" rIns="91425" bIns="91425" anchor="ctr" anchorCtr="0">
            <a:noAutofit/>
          </a:bodyPr>
          <a:lstStyle/>
          <a:p>
            <a:pPr algn="ctr"/>
            <a:r>
              <a:rPr lang="de-DE" sz="2400" b="1" dirty="0" smtClean="0">
                <a:solidFill>
                  <a:srgbClr val="FF0000"/>
                </a:solidFill>
                <a:latin typeface="Times New Roman" pitchFamily="18" charset="0"/>
                <a:cs typeface="Times New Roman" pitchFamily="18" charset="0"/>
              </a:rPr>
              <a:t>Tổng kim ngạch XNK năm 2021 </a:t>
            </a:r>
            <a:r>
              <a:rPr lang="vi-VN" sz="2400" b="1" dirty="0" smtClean="0">
                <a:solidFill>
                  <a:srgbClr val="FF0000"/>
                </a:solidFill>
                <a:latin typeface="Times New Roman" pitchFamily="18" charset="0"/>
                <a:cs typeface="Times New Roman" pitchFamily="18" charset="0"/>
              </a:rPr>
              <a:t>đạ</a:t>
            </a:r>
            <a:r>
              <a:rPr lang="en-US" sz="2400" b="1" dirty="0" smtClean="0">
                <a:solidFill>
                  <a:srgbClr val="FF0000"/>
                </a:solidFill>
                <a:latin typeface="Times New Roman" pitchFamily="18" charset="0"/>
                <a:cs typeface="Times New Roman" pitchFamily="18" charset="0"/>
              </a:rPr>
              <a:t>t </a:t>
            </a:r>
            <a:r>
              <a:rPr lang="de-DE" sz="2400" b="1" dirty="0" smtClean="0">
                <a:solidFill>
                  <a:srgbClr val="FF0000"/>
                </a:solidFill>
                <a:latin typeface="Times New Roman" pitchFamily="18" charset="0"/>
                <a:cs typeface="Times New Roman" pitchFamily="18" charset="0"/>
              </a:rPr>
              <a:t>25.174,6 triệu USD</a:t>
            </a:r>
            <a:endParaRPr lang="en-US" sz="2400" b="1" dirty="0">
              <a:solidFill>
                <a:srgbClr val="FF0000"/>
              </a:solidFill>
              <a:latin typeface="Times New Roman" pitchFamily="18" charset="0"/>
              <a:cs typeface="Times New Roman" pitchFamily="18" charset="0"/>
            </a:endParaRPr>
          </a:p>
        </p:txBody>
      </p:sp>
      <p:sp>
        <p:nvSpPr>
          <p:cNvPr id="10" name="Google Shape;1677;p45"/>
          <p:cNvSpPr txBox="1">
            <a:spLocks noGrp="1"/>
          </p:cNvSpPr>
          <p:nvPr>
            <p:ph type="title" idx="4294967295"/>
          </p:nvPr>
        </p:nvSpPr>
        <p:spPr>
          <a:xfrm>
            <a:off x="3714744" y="2928940"/>
            <a:ext cx="2411100" cy="1285884"/>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a:ln>
            <a:solidFill>
              <a:srgbClr val="92D050"/>
            </a:solidFill>
          </a:ln>
        </p:spPr>
        <p:style>
          <a:lnRef idx="1">
            <a:schemeClr val="dk1"/>
          </a:lnRef>
          <a:fillRef idx="2">
            <a:schemeClr val="dk1"/>
          </a:fillRef>
          <a:effectRef idx="1">
            <a:schemeClr val="dk1"/>
          </a:effectRef>
          <a:fontRef idx="minor">
            <a:schemeClr val="dk1"/>
          </a:fontRef>
        </p:style>
        <p:txBody>
          <a:bodyPr spcFirstLastPara="1" wrap="square" lIns="91425" tIns="91425" rIns="91425" bIns="91425" anchor="ctr" anchorCtr="0">
            <a:noAutofit/>
          </a:bodyPr>
          <a:lstStyle/>
          <a:p>
            <a:pPr lvl="0" algn="ctr"/>
            <a:r>
              <a:rPr lang="en-US" b="1" dirty="0" smtClean="0">
                <a:solidFill>
                  <a:srgbClr val="FFFF00"/>
                </a:solidFill>
                <a:latin typeface="Times New Roman" pitchFamily="18" charset="0"/>
                <a:cs typeface="Times New Roman" pitchFamily="18" charset="0"/>
              </a:rPr>
              <a:t/>
            </a:r>
            <a:br>
              <a:rPr lang="en-US" b="1" dirty="0" smtClean="0">
                <a:solidFill>
                  <a:srgbClr val="FFFF00"/>
                </a:solidFill>
                <a:latin typeface="Times New Roman" pitchFamily="18" charset="0"/>
                <a:cs typeface="Times New Roman" pitchFamily="18" charset="0"/>
              </a:rPr>
            </a:br>
            <a:r>
              <a:rPr lang="vi-VN" sz="2400" b="1" dirty="0" smtClean="0">
                <a:solidFill>
                  <a:srgbClr val="C00000"/>
                </a:solidFill>
                <a:latin typeface="Times New Roman" pitchFamily="18" charset="0"/>
                <a:cs typeface="Times New Roman" pitchFamily="18" charset="0"/>
              </a:rPr>
              <a:t>Xuất khẩu </a:t>
            </a:r>
            <a:r>
              <a:rPr lang="vi-VN" sz="2400" b="1" dirty="0" smtClean="0">
                <a:solidFill>
                  <a:srgbClr val="FFFF00"/>
                </a:solidFill>
                <a:latin typeface="Times New Roman" pitchFamily="18" charset="0"/>
                <a:cs typeface="Times New Roman" pitchFamily="18" charset="0"/>
              </a:rPr>
              <a:t/>
            </a:r>
            <a:br>
              <a:rPr lang="vi-VN" sz="2400" b="1" dirty="0" smtClean="0">
                <a:solidFill>
                  <a:srgbClr val="FFFF00"/>
                </a:solidFill>
                <a:latin typeface="Times New Roman" pitchFamily="18" charset="0"/>
                <a:cs typeface="Times New Roman" pitchFamily="18" charset="0"/>
              </a:rPr>
            </a:br>
            <a:r>
              <a:rPr lang="vi-VN" sz="2400" b="1" dirty="0" smtClean="0">
                <a:solidFill>
                  <a:srgbClr val="002060"/>
                </a:solidFill>
                <a:latin typeface="Times New Roman" pitchFamily="18" charset="0"/>
                <a:cs typeface="Times New Roman" pitchFamily="18" charset="0"/>
              </a:rPr>
              <a:t>13.495,7 triệu USD tăng 12,8% </a:t>
            </a:r>
            <a:r>
              <a:rPr lang="vi-VN" b="1" dirty="0" smtClean="0">
                <a:solidFill>
                  <a:srgbClr val="FFFF00"/>
                </a:solidFill>
                <a:latin typeface="Times New Roman" pitchFamily="18" charset="0"/>
                <a:cs typeface="Times New Roman" pitchFamily="18" charset="0"/>
              </a:rPr>
              <a:t/>
            </a:r>
            <a:br>
              <a:rPr lang="vi-VN" b="1" dirty="0" smtClean="0">
                <a:solidFill>
                  <a:srgbClr val="FFFF00"/>
                </a:solidFill>
                <a:latin typeface="Times New Roman" pitchFamily="18" charset="0"/>
                <a:cs typeface="Times New Roman" pitchFamily="18" charset="0"/>
              </a:rPr>
            </a:br>
            <a:endParaRPr b="1"/>
          </a:p>
        </p:txBody>
      </p:sp>
      <p:sp>
        <p:nvSpPr>
          <p:cNvPr id="11" name="Google Shape;1675;p45"/>
          <p:cNvSpPr txBox="1">
            <a:spLocks noGrp="1"/>
          </p:cNvSpPr>
          <p:nvPr>
            <p:ph type="title" idx="4294967295"/>
          </p:nvPr>
        </p:nvSpPr>
        <p:spPr>
          <a:xfrm>
            <a:off x="6357950" y="2928940"/>
            <a:ext cx="2411100" cy="1214446"/>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a:ln>
            <a:solidFill>
              <a:srgbClr val="92D050"/>
            </a:solidFill>
          </a:ln>
        </p:spPr>
        <p:style>
          <a:lnRef idx="1">
            <a:schemeClr val="dk1"/>
          </a:lnRef>
          <a:fillRef idx="2">
            <a:schemeClr val="dk1"/>
          </a:fillRef>
          <a:effectRef idx="1">
            <a:schemeClr val="dk1"/>
          </a:effectRef>
          <a:fontRef idx="minor">
            <a:schemeClr val="dk1"/>
          </a:fontRef>
        </p:style>
        <p:txBody>
          <a:bodyPr spcFirstLastPara="1" wrap="square" lIns="91425" tIns="91425" rIns="91425" bIns="91425" anchor="ctr" anchorCtr="0">
            <a:noAutofit/>
          </a:bodyPr>
          <a:lstStyle/>
          <a:p>
            <a:pPr algn="ctr"/>
            <a:r>
              <a:rPr lang="en-US" sz="2200" b="1" dirty="0" smtClean="0">
                <a:solidFill>
                  <a:srgbClr val="00B0F0"/>
                </a:solidFill>
                <a:latin typeface="Times New Roman" pitchFamily="18" charset="0"/>
                <a:cs typeface="Times New Roman" pitchFamily="18" charset="0"/>
              </a:rPr>
              <a:t/>
            </a:r>
            <a:br>
              <a:rPr lang="en-US" sz="2200" b="1" dirty="0" smtClean="0">
                <a:solidFill>
                  <a:srgbClr val="00B0F0"/>
                </a:solidFill>
                <a:latin typeface="Times New Roman" pitchFamily="18" charset="0"/>
                <a:cs typeface="Times New Roman" pitchFamily="18" charset="0"/>
              </a:rPr>
            </a:br>
            <a:r>
              <a:rPr lang="en-US" sz="2400" b="1" dirty="0" err="1" smtClean="0">
                <a:solidFill>
                  <a:srgbClr val="C00000"/>
                </a:solidFill>
                <a:latin typeface="Times New Roman" pitchFamily="18" charset="0"/>
                <a:cs typeface="Times New Roman" pitchFamily="18" charset="0"/>
              </a:rPr>
              <a:t>Nhập</a:t>
            </a:r>
            <a:r>
              <a:rPr lang="en-US" sz="2400" b="1" dirty="0" smtClean="0">
                <a:solidFill>
                  <a:srgbClr val="C00000"/>
                </a:solidFill>
                <a:latin typeface="Times New Roman" pitchFamily="18" charset="0"/>
                <a:cs typeface="Times New Roman" pitchFamily="18" charset="0"/>
              </a:rPr>
              <a:t> </a:t>
            </a:r>
            <a:r>
              <a:rPr lang="en-US" sz="2400" b="1" dirty="0" err="1" smtClean="0">
                <a:solidFill>
                  <a:srgbClr val="C00000"/>
                </a:solidFill>
                <a:latin typeface="Times New Roman" pitchFamily="18" charset="0"/>
                <a:cs typeface="Times New Roman" pitchFamily="18" charset="0"/>
              </a:rPr>
              <a:t>khẩu</a:t>
            </a:r>
            <a:r>
              <a:rPr lang="en-US" sz="2400" b="1" dirty="0" smtClean="0">
                <a:solidFill>
                  <a:srgbClr val="C00000"/>
                </a:solidFill>
                <a:latin typeface="Times New Roman" pitchFamily="18" charset="0"/>
                <a:cs typeface="Times New Roman" pitchFamily="18" charset="0"/>
              </a:rPr>
              <a:t> </a:t>
            </a:r>
            <a:r>
              <a:rPr lang="en-US" sz="2400" b="1" dirty="0" smtClean="0">
                <a:solidFill>
                  <a:srgbClr val="FFFF00"/>
                </a:solidFill>
                <a:latin typeface="Times New Roman" pitchFamily="18" charset="0"/>
                <a:cs typeface="Times New Roman" pitchFamily="18" charset="0"/>
              </a:rPr>
              <a:t/>
            </a:r>
            <a:br>
              <a:rPr lang="en-US" sz="2400" b="1" dirty="0" smtClean="0">
                <a:solidFill>
                  <a:srgbClr val="FFFF00"/>
                </a:solidFill>
                <a:latin typeface="Times New Roman" pitchFamily="18" charset="0"/>
                <a:cs typeface="Times New Roman" pitchFamily="18" charset="0"/>
              </a:rPr>
            </a:br>
            <a:r>
              <a:rPr lang="vi-VN" sz="2400" b="1" dirty="0" smtClean="0">
                <a:solidFill>
                  <a:srgbClr val="002060"/>
                </a:solidFill>
                <a:latin typeface="Times New Roman" pitchFamily="18" charset="0"/>
                <a:cs typeface="Times New Roman" pitchFamily="18" charset="0"/>
              </a:rPr>
              <a:t>11.678,9 triệu </a:t>
            </a:r>
            <a:r>
              <a:rPr lang="en-US" sz="2400" b="1" dirty="0" smtClean="0">
                <a:solidFill>
                  <a:srgbClr val="002060"/>
                </a:solidFill>
                <a:latin typeface="Times New Roman" pitchFamily="18" charset="0"/>
                <a:cs typeface="Times New Roman" pitchFamily="18" charset="0"/>
              </a:rPr>
              <a:t>U</a:t>
            </a:r>
            <a:r>
              <a:rPr lang="vi-VN" sz="2400" b="1" dirty="0" smtClean="0">
                <a:solidFill>
                  <a:srgbClr val="002060"/>
                </a:solidFill>
                <a:latin typeface="Times New Roman" pitchFamily="18" charset="0"/>
                <a:cs typeface="Times New Roman" pitchFamily="18" charset="0"/>
              </a:rPr>
              <a:t>SD tăng 22,5% </a:t>
            </a:r>
            <a:r>
              <a:rPr lang="en-US" b="1" dirty="0" smtClean="0">
                <a:solidFill>
                  <a:srgbClr val="00B0F0"/>
                </a:solidFill>
                <a:latin typeface="Times New Roman" pitchFamily="18" charset="0"/>
                <a:cs typeface="Times New Roman" pitchFamily="18" charset="0"/>
              </a:rPr>
              <a:t/>
            </a:r>
            <a:br>
              <a:rPr lang="en-US" b="1" dirty="0" smtClean="0">
                <a:solidFill>
                  <a:srgbClr val="00B0F0"/>
                </a:solidFill>
                <a:latin typeface="Times New Roman" pitchFamily="18" charset="0"/>
                <a:cs typeface="Times New Roman" pitchFamily="18" charset="0"/>
              </a:rPr>
            </a:br>
            <a:endParaRPr b="1"/>
          </a:p>
        </p:txBody>
      </p:sp>
      <p:cxnSp>
        <p:nvCxnSpPr>
          <p:cNvPr id="13" name="Straight Arrow Connector 12"/>
          <p:cNvCxnSpPr>
            <a:endCxn id="10" idx="0"/>
          </p:cNvCxnSpPr>
          <p:nvPr/>
        </p:nvCxnSpPr>
        <p:spPr>
          <a:xfrm rot="10800000" flipV="1">
            <a:off x="4920294" y="2500312"/>
            <a:ext cx="1080466" cy="4286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endCxn id="11" idx="0"/>
          </p:cNvCxnSpPr>
          <p:nvPr/>
        </p:nvCxnSpPr>
        <p:spPr>
          <a:xfrm>
            <a:off x="6572264" y="2500312"/>
            <a:ext cx="991236" cy="4286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10800000" flipV="1">
            <a:off x="4786314" y="2500312"/>
            <a:ext cx="1357322" cy="428628"/>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endCxn id="11" idx="0"/>
          </p:cNvCxnSpPr>
          <p:nvPr/>
        </p:nvCxnSpPr>
        <p:spPr>
          <a:xfrm>
            <a:off x="6215074" y="2500312"/>
            <a:ext cx="1348426" cy="42862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7" name="Google Shape;1427;p35"/>
          <p:cNvSpPr txBox="1">
            <a:spLocks/>
          </p:cNvSpPr>
          <p:nvPr/>
        </p:nvSpPr>
        <p:spPr>
          <a:xfrm>
            <a:off x="713400" y="368825"/>
            <a:ext cx="7717200" cy="572700"/>
          </a:xfrm>
          <a:prstGeom prst="rect">
            <a:avLst/>
          </a:prstGeom>
          <a:ln/>
        </p:spPr>
        <p:style>
          <a:lnRef idx="0">
            <a:schemeClr val="accent2"/>
          </a:lnRef>
          <a:fillRef idx="3">
            <a:schemeClr val="accent2"/>
          </a:fillRef>
          <a:effectRef idx="3">
            <a:schemeClr val="accent2"/>
          </a:effectRef>
          <a:fontRef idx="minor">
            <a:schemeClr val="lt1"/>
          </a:fontRef>
        </p:style>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chemeClr val="accent3"/>
              </a:buClr>
              <a:buSzPts val="3000"/>
              <a:buFont typeface="Josefin Sans"/>
              <a:buNone/>
              <a:tabLst/>
              <a:defRPr/>
            </a:pPr>
            <a:r>
              <a:rPr kumimoji="0" lang="vi-VN" sz="1800" b="1" i="0" u="none" strike="noStrike" kern="0" cap="none" spc="0" normalizeH="0" baseline="0" noProof="0" dirty="0" smtClean="0">
                <a:ln>
                  <a:noFill/>
                </a:ln>
                <a:solidFill>
                  <a:srgbClr val="C00000"/>
                </a:solidFill>
                <a:effectLst/>
                <a:uLnTx/>
                <a:uFillTx/>
                <a:latin typeface="Times New Roman" pitchFamily="18" charset="0"/>
                <a:ea typeface="Josefin Sans"/>
                <a:cs typeface="Times New Roman" pitchFamily="18" charset="0"/>
                <a:sym typeface="Josefin Sans"/>
              </a:rPr>
              <a:t>HOẠT ĐỘNG THƯƠNG MẠI 6 THÁNG ĐẦU NĂM 2022</a:t>
            </a:r>
            <a:endParaRPr kumimoji="0" lang="vi-VN" sz="1800" b="1" i="0" u="none" strike="noStrike" kern="0" cap="none" spc="0" normalizeH="0" baseline="0" noProof="0" dirty="0">
              <a:ln>
                <a:noFill/>
              </a:ln>
              <a:solidFill>
                <a:srgbClr val="C00000"/>
              </a:solidFill>
              <a:effectLst/>
              <a:uLnTx/>
              <a:uFillTx/>
              <a:latin typeface="Times New Roman" pitchFamily="18" charset="0"/>
              <a:ea typeface="Josefin Sans"/>
              <a:cs typeface="Times New Roman" pitchFamily="18" charset="0"/>
              <a:sym typeface="Josefin Sans"/>
            </a:endParaRPr>
          </a:p>
        </p:txBody>
      </p:sp>
      <p:pic>
        <p:nvPicPr>
          <p:cNvPr id="8" name="Picture 2" descr="D:\Năm 2022\Tham khao\Cop.jpg"/>
          <p:cNvPicPr>
            <a:picLocks noChangeAspect="1" noChangeArrowheads="1"/>
          </p:cNvPicPr>
          <p:nvPr/>
        </p:nvPicPr>
        <p:blipFill>
          <a:blip r:embed="rId3"/>
          <a:srcRect/>
          <a:stretch>
            <a:fillRect/>
          </a:stretch>
        </p:blipFill>
        <p:spPr bwMode="auto">
          <a:xfrm>
            <a:off x="214282" y="1357304"/>
            <a:ext cx="5214974" cy="3000396"/>
          </a:xfrm>
          <a:prstGeom prst="rect">
            <a:avLst/>
          </a:prstGeom>
          <a:noFill/>
        </p:spPr>
      </p:pic>
      <p:sp>
        <p:nvSpPr>
          <p:cNvPr id="9" name="Google Shape;1428;p35"/>
          <p:cNvSpPr txBox="1">
            <a:spLocks/>
          </p:cNvSpPr>
          <p:nvPr/>
        </p:nvSpPr>
        <p:spPr>
          <a:xfrm>
            <a:off x="5857884" y="1285866"/>
            <a:ext cx="2714644" cy="1143008"/>
          </a:xfrm>
          <a:prstGeom prst="rect">
            <a:avLst/>
          </a:prstGeom>
        </p:spPr>
        <p:style>
          <a:lnRef idx="1">
            <a:schemeClr val="accent4"/>
          </a:lnRef>
          <a:fillRef idx="2">
            <a:schemeClr val="accent4"/>
          </a:fillRef>
          <a:effectRef idx="1">
            <a:schemeClr val="accent4"/>
          </a:effectRef>
          <a:fontRef idx="minor">
            <a:schemeClr val="dk1"/>
          </a:fontRef>
        </p:style>
        <p:txBody>
          <a:bodyPr spcFirstLastPara="1" wrap="square" lIns="91425" tIns="91425" rIns="91425" bIns="91425" anchor="t" anchorCtr="0">
            <a:noAutofit/>
          </a:bodyPr>
          <a:lstStyle/>
          <a:p>
            <a:pPr marL="0" marR="0" lvl="0" indent="0" algn="ctr" defTabSz="914400" rtl="0" eaLnBrk="1" fontAlgn="auto" latinLnBrk="0" hangingPunct="1">
              <a:lnSpc>
                <a:spcPct val="115000"/>
              </a:lnSpc>
              <a:spcBef>
                <a:spcPts val="0"/>
              </a:spcBef>
              <a:spcAft>
                <a:spcPts val="0"/>
              </a:spcAft>
              <a:buClr>
                <a:schemeClr val="dk1"/>
              </a:buClr>
              <a:buSzPts val="1600"/>
              <a:buFont typeface="Didact Gothic"/>
              <a:buNone/>
              <a:tabLst/>
              <a:defRPr/>
            </a:pPr>
            <a:r>
              <a:rPr kumimoji="0" lang="vi-VN" sz="2000" b="1" i="0" u="none" strike="noStrike" kern="0" cap="none" spc="0" normalizeH="0" baseline="0" noProof="0" dirty="0" smtClean="0">
                <a:ln>
                  <a:noFill/>
                </a:ln>
                <a:solidFill>
                  <a:srgbClr val="C00000"/>
                </a:solidFill>
                <a:effectLst/>
                <a:uLnTx/>
                <a:uFillTx/>
                <a:latin typeface="+mj-lt"/>
                <a:ea typeface="Didact Gothic"/>
                <a:cs typeface="Didact Gothic"/>
                <a:sym typeface="Didact Gothic"/>
              </a:rPr>
              <a:t>Tổng mức </a:t>
            </a:r>
            <a:r>
              <a:rPr kumimoji="0" lang="en-US" sz="2000" b="1" i="0" u="none" strike="noStrike" kern="0" cap="none" spc="0" normalizeH="0" baseline="0" noProof="0" dirty="0" smtClean="0">
                <a:ln>
                  <a:noFill/>
                </a:ln>
                <a:solidFill>
                  <a:srgbClr val="C00000"/>
                </a:solidFill>
                <a:effectLst/>
                <a:uLnTx/>
                <a:uFillTx/>
                <a:latin typeface="Times New Roman" pitchFamily="18" charset="0"/>
                <a:ea typeface="Didact Gothic"/>
                <a:cs typeface="Times New Roman" pitchFamily="18" charset="0"/>
                <a:sym typeface="Didact Gothic"/>
              </a:rPr>
              <a:t>BLHH </a:t>
            </a:r>
            <a:r>
              <a:rPr kumimoji="0" lang="vi-VN" sz="2000" b="1" i="0" u="none" strike="noStrike" kern="0" cap="none" spc="0" normalizeH="0" baseline="0" noProof="0" dirty="0" smtClean="0">
                <a:ln>
                  <a:noFill/>
                </a:ln>
                <a:solidFill>
                  <a:srgbClr val="C00000"/>
                </a:solidFill>
                <a:effectLst/>
                <a:uLnTx/>
                <a:uFillTx/>
                <a:latin typeface="+mj-lt"/>
                <a:ea typeface="Didact Gothic"/>
                <a:cs typeface="Didact Gothic"/>
                <a:sym typeface="Didact Gothic"/>
              </a:rPr>
              <a:t>và </a:t>
            </a:r>
            <a:r>
              <a:rPr kumimoji="0" lang="en-US" sz="2000" b="1" i="0" u="none" strike="noStrike" kern="0" cap="none" spc="0" normalizeH="0" baseline="0" noProof="0" dirty="0" smtClean="0">
                <a:ln>
                  <a:noFill/>
                </a:ln>
                <a:solidFill>
                  <a:srgbClr val="C00000"/>
                </a:solidFill>
                <a:effectLst/>
                <a:uLnTx/>
                <a:uFillTx/>
                <a:latin typeface="Times New Roman" pitchFamily="18" charset="0"/>
                <a:ea typeface="Didact Gothic"/>
                <a:cs typeface="Times New Roman" pitchFamily="18" charset="0"/>
                <a:sym typeface="Didact Gothic"/>
              </a:rPr>
              <a:t>DTDV 6 </a:t>
            </a:r>
            <a:r>
              <a:rPr kumimoji="0" lang="en-US" sz="2000" b="1" i="0" u="none" strike="noStrike" kern="0" cap="none" spc="0" normalizeH="0" baseline="0" noProof="0" dirty="0" err="1" smtClean="0">
                <a:ln>
                  <a:noFill/>
                </a:ln>
                <a:solidFill>
                  <a:srgbClr val="C00000"/>
                </a:solidFill>
                <a:effectLst/>
                <a:uLnTx/>
                <a:uFillTx/>
                <a:latin typeface="Times New Roman" pitchFamily="18" charset="0"/>
                <a:ea typeface="Didact Gothic"/>
                <a:cs typeface="Times New Roman" pitchFamily="18" charset="0"/>
                <a:sym typeface="Didact Gothic"/>
              </a:rPr>
              <a:t>tháng</a:t>
            </a:r>
            <a:r>
              <a:rPr kumimoji="0" lang="en-US" sz="2000" b="1" i="0" u="none" strike="noStrike" kern="0" cap="none" spc="0" normalizeH="0" baseline="0" noProof="0" dirty="0" smtClean="0">
                <a:ln>
                  <a:noFill/>
                </a:ln>
                <a:solidFill>
                  <a:srgbClr val="C00000"/>
                </a:solidFill>
                <a:effectLst/>
                <a:uLnTx/>
                <a:uFillTx/>
                <a:latin typeface="Times New Roman" pitchFamily="18" charset="0"/>
                <a:ea typeface="Didact Gothic"/>
                <a:cs typeface="Times New Roman" pitchFamily="18" charset="0"/>
                <a:sym typeface="Didact Gothic"/>
              </a:rPr>
              <a:t> </a:t>
            </a:r>
            <a:r>
              <a:rPr kumimoji="0" lang="vi-VN" sz="2000" b="1" i="0" u="none" strike="noStrike" kern="0" cap="none" spc="0" normalizeH="0" baseline="0" noProof="0" dirty="0" smtClean="0">
                <a:ln>
                  <a:noFill/>
                </a:ln>
                <a:solidFill>
                  <a:srgbClr val="C00000"/>
                </a:solidFill>
                <a:effectLst/>
                <a:uLnTx/>
                <a:uFillTx/>
                <a:latin typeface="Times New Roman" pitchFamily="18" charset="0"/>
                <a:ea typeface="Didact Gothic"/>
                <a:cs typeface="Times New Roman" pitchFamily="18" charset="0"/>
                <a:sym typeface="Didact Gothic"/>
              </a:rPr>
              <a:t>đầ</a:t>
            </a:r>
            <a:r>
              <a:rPr kumimoji="0" lang="en-US" sz="2000" b="1" i="0" u="none" strike="noStrike" kern="0" cap="none" spc="0" normalizeH="0" baseline="0" noProof="0" dirty="0" smtClean="0">
                <a:ln>
                  <a:noFill/>
                </a:ln>
                <a:solidFill>
                  <a:srgbClr val="C00000"/>
                </a:solidFill>
                <a:effectLst/>
                <a:uLnTx/>
                <a:uFillTx/>
                <a:latin typeface="Times New Roman" pitchFamily="18" charset="0"/>
                <a:ea typeface="Didact Gothic"/>
                <a:cs typeface="Times New Roman" pitchFamily="18" charset="0"/>
                <a:sym typeface="Didact Gothic"/>
              </a:rPr>
              <a:t>u </a:t>
            </a:r>
            <a:r>
              <a:rPr kumimoji="0" lang="en-US" sz="2000" b="1" i="0" u="none" strike="noStrike" kern="0" cap="none" spc="0" normalizeH="0" baseline="0" noProof="0" dirty="0" smtClean="0">
                <a:ln>
                  <a:noFill/>
                </a:ln>
                <a:solidFill>
                  <a:srgbClr val="C00000"/>
                </a:solidFill>
                <a:effectLst/>
                <a:uLnTx/>
                <a:uFillTx/>
                <a:latin typeface="+mj-lt"/>
                <a:ea typeface="Didact Gothic"/>
                <a:cs typeface="Times New Roman" pitchFamily="18" charset="0"/>
                <a:sym typeface="Didact Gothic"/>
              </a:rPr>
              <a:t>n</a:t>
            </a:r>
            <a:r>
              <a:rPr kumimoji="0" lang="vi-VN" sz="2000" b="1" i="0" u="none" strike="noStrike" kern="0" cap="none" spc="0" normalizeH="0" baseline="0" noProof="0" dirty="0" smtClean="0">
                <a:ln>
                  <a:noFill/>
                </a:ln>
                <a:solidFill>
                  <a:srgbClr val="C00000"/>
                </a:solidFill>
                <a:effectLst/>
                <a:uLnTx/>
                <a:uFillTx/>
                <a:latin typeface="+mj-lt"/>
                <a:ea typeface="Didact Gothic"/>
                <a:cs typeface="Times New Roman" pitchFamily="18" charset="0"/>
                <a:sym typeface="Didact Gothic"/>
              </a:rPr>
              <a:t>ă</a:t>
            </a:r>
            <a:r>
              <a:rPr kumimoji="0" lang="en-US" sz="2000" b="1" i="0" u="none" strike="noStrike" kern="0" cap="none" spc="0" normalizeH="0" baseline="0" noProof="0" dirty="0" smtClean="0">
                <a:ln>
                  <a:noFill/>
                </a:ln>
                <a:solidFill>
                  <a:srgbClr val="C00000"/>
                </a:solidFill>
                <a:effectLst/>
                <a:uLnTx/>
                <a:uFillTx/>
                <a:latin typeface="+mj-lt"/>
                <a:ea typeface="Didact Gothic"/>
                <a:cs typeface="Times New Roman" pitchFamily="18" charset="0"/>
                <a:sym typeface="Didact Gothic"/>
              </a:rPr>
              <a:t>m </a:t>
            </a:r>
            <a:r>
              <a:rPr kumimoji="0" lang="en-US" sz="2000" b="1" i="0" u="none" strike="noStrike" kern="0" cap="none" spc="0" normalizeH="0" baseline="0" noProof="0" dirty="0" smtClean="0">
                <a:ln>
                  <a:noFill/>
                </a:ln>
                <a:solidFill>
                  <a:srgbClr val="C00000"/>
                </a:solidFill>
                <a:effectLst/>
                <a:uLnTx/>
                <a:uFillTx/>
                <a:latin typeface="Times New Roman" pitchFamily="18" charset="0"/>
                <a:ea typeface="Didact Gothic"/>
                <a:cs typeface="Times New Roman" pitchFamily="18" charset="0"/>
                <a:sym typeface="Didact Gothic"/>
              </a:rPr>
              <a:t>2022</a:t>
            </a:r>
            <a:endParaRPr kumimoji="0" lang="vi-VN" sz="2000" b="1" i="0" u="none" strike="noStrike" kern="0" cap="none" spc="0" normalizeH="0" baseline="0" noProof="0" dirty="0">
              <a:ln>
                <a:noFill/>
              </a:ln>
              <a:solidFill>
                <a:srgbClr val="C00000"/>
              </a:solidFill>
              <a:effectLst/>
              <a:uLnTx/>
              <a:uFillTx/>
              <a:latin typeface="Times New Roman" pitchFamily="18" charset="0"/>
              <a:ea typeface="Didact Gothic"/>
              <a:cs typeface="Times New Roman" pitchFamily="18" charset="0"/>
              <a:sym typeface="Didact Gothic"/>
            </a:endParaRPr>
          </a:p>
        </p:txBody>
      </p:sp>
      <p:sp>
        <p:nvSpPr>
          <p:cNvPr id="10" name="Google Shape;1429;p35"/>
          <p:cNvSpPr txBox="1">
            <a:spLocks/>
          </p:cNvSpPr>
          <p:nvPr/>
        </p:nvSpPr>
        <p:spPr>
          <a:xfrm>
            <a:off x="5929322" y="2857502"/>
            <a:ext cx="2643206" cy="1357322"/>
          </a:xfrm>
          <a:prstGeom prst="rect">
            <a:avLst/>
          </a:prstGeom>
        </p:spPr>
        <p:style>
          <a:lnRef idx="1">
            <a:schemeClr val="accent1"/>
          </a:lnRef>
          <a:fillRef idx="3">
            <a:schemeClr val="accent1"/>
          </a:fillRef>
          <a:effectRef idx="2">
            <a:schemeClr val="accent1"/>
          </a:effectRef>
          <a:fontRef idx="minor">
            <a:schemeClr val="lt1"/>
          </a:fontRef>
        </p:style>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de-DE" sz="2400" b="1" i="0" u="none" strike="noStrike" kern="0" cap="none" spc="0" normalizeH="0" baseline="0" noProof="0" dirty="0" smtClean="0">
                <a:ln>
                  <a:noFill/>
                </a:ln>
                <a:solidFill>
                  <a:srgbClr val="002060"/>
                </a:solidFill>
                <a:effectLst/>
                <a:uLnTx/>
                <a:uFillTx/>
                <a:latin typeface="Times New Roman" pitchFamily="18" charset="0"/>
                <a:ea typeface="+mn-ea"/>
                <a:cs typeface="Times New Roman" pitchFamily="18" charset="0"/>
                <a:sym typeface="Arial"/>
              </a:rPr>
              <a:t>Toàn khu vực đạt </a:t>
            </a:r>
            <a:r>
              <a:rPr kumimoji="0" lang="vi-VN" sz="2400" b="1" i="0" u="none" strike="noStrike" kern="0" cap="none" spc="0" normalizeH="0" baseline="0" noProof="0" dirty="0" smtClean="0">
                <a:ln>
                  <a:noFill/>
                </a:ln>
                <a:solidFill>
                  <a:srgbClr val="002060"/>
                </a:solidFill>
                <a:effectLst/>
                <a:uLnTx/>
                <a:uFillTx/>
                <a:latin typeface="Times New Roman" pitchFamily="18" charset="0"/>
                <a:ea typeface="+mn-ea"/>
                <a:cs typeface="Times New Roman" pitchFamily="18" charset="0"/>
                <a:sym typeface="Arial"/>
              </a:rPr>
              <a:t>425.321,5 tỷ đồng </a:t>
            </a:r>
            <a:endParaRPr kumimoji="0" lang="en-US" sz="2400" b="1" i="0" u="none" strike="noStrike" kern="0" cap="none" spc="0" normalizeH="0" baseline="0" noProof="0" dirty="0" smtClean="0">
              <a:ln>
                <a:noFill/>
              </a:ln>
              <a:solidFill>
                <a:srgbClr val="002060"/>
              </a:solidFill>
              <a:effectLst/>
              <a:uLnTx/>
              <a:uFillTx/>
              <a:latin typeface="Times New Roman" pitchFamily="18" charset="0"/>
              <a:ea typeface="+mn-ea"/>
              <a:cs typeface="Times New Roman" pitchFamily="18" charset="0"/>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2400" b="1" i="0" u="none" strike="noStrike" kern="0" cap="none" spc="0" normalizeH="0" baseline="0" noProof="0" dirty="0" smtClean="0">
                <a:ln>
                  <a:noFill/>
                </a:ln>
                <a:solidFill>
                  <a:srgbClr val="002060"/>
                </a:solidFill>
                <a:effectLst/>
                <a:uLnTx/>
                <a:uFillTx/>
                <a:latin typeface="Times New Roman" pitchFamily="18" charset="0"/>
                <a:ea typeface="+mn-ea"/>
                <a:cs typeface="Times New Roman" pitchFamily="18" charset="0"/>
                <a:sym typeface="Arial"/>
              </a:rPr>
              <a:t>tăng 14,3%</a:t>
            </a:r>
            <a:endParaRPr kumimoji="0" lang="en-US" sz="2400" b="1" i="0" u="none" strike="noStrike" kern="0" cap="none" spc="0" normalizeH="0" baseline="0" noProof="0" dirty="0" smtClean="0">
              <a:ln>
                <a:noFill/>
              </a:ln>
              <a:solidFill>
                <a:srgbClr val="002060"/>
              </a:solidFill>
              <a:effectLst/>
              <a:uLnTx/>
              <a:uFillTx/>
              <a:latin typeface="Times New Roman" pitchFamily="18" charset="0"/>
              <a:ea typeface="+mn-ea"/>
              <a:cs typeface="Times New Roman" pitchFamily="18"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200" b="0" i="0" u="none" strike="noStrike" kern="0" cap="none" spc="0" normalizeH="0" baseline="0" noProof="0" dirty="0" smtClean="0">
              <a:ln>
                <a:noFill/>
              </a:ln>
              <a:solidFill>
                <a:srgbClr val="002060"/>
              </a:solidFill>
              <a:effectLst/>
              <a:uLnTx/>
              <a:uFillTx/>
              <a:latin typeface="Times New Roman" pitchFamily="18" charset="0"/>
              <a:ea typeface="+mn-ea"/>
              <a:cs typeface="Times New Roman" pitchFamily="18" charset="0"/>
              <a:sym typeface="Arial"/>
            </a:endParaRPr>
          </a:p>
        </p:txBody>
      </p:sp>
      <p:sp>
        <p:nvSpPr>
          <p:cNvPr id="11" name="Down Arrow 10"/>
          <p:cNvSpPr/>
          <p:nvPr/>
        </p:nvSpPr>
        <p:spPr>
          <a:xfrm>
            <a:off x="6786578" y="2428874"/>
            <a:ext cx="331471" cy="357190"/>
          </a:xfrm>
          <a:prstGeom prst="downArrow">
            <a:avLst>
              <a:gd name="adj1" fmla="val 36032"/>
              <a:gd name="adj2" fmla="val 50000"/>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12" name="Google Shape;1551;p40"/>
          <p:cNvSpPr txBox="1">
            <a:spLocks noGrp="1"/>
          </p:cNvSpPr>
          <p:nvPr>
            <p:ph type="title"/>
          </p:nvPr>
        </p:nvSpPr>
        <p:spPr>
          <a:xfrm>
            <a:off x="758775" y="368825"/>
            <a:ext cx="7626300" cy="572700"/>
          </a:xfrm>
          <a:prstGeom prst="rect">
            <a:avLst/>
          </a:prstGeom>
        </p:spPr>
        <p:style>
          <a:lnRef idx="1">
            <a:schemeClr val="accent3"/>
          </a:lnRef>
          <a:fillRef idx="2">
            <a:schemeClr val="accent3"/>
          </a:fillRef>
          <a:effectRef idx="1">
            <a:schemeClr val="accent3"/>
          </a:effectRef>
          <a:fontRef idx="minor">
            <a:schemeClr val="dk1"/>
          </a:fontRef>
        </p:style>
        <p:txBody>
          <a:bodyPr spcFirstLastPara="1" wrap="square" lIns="91425" tIns="91425" rIns="91425" bIns="91425" anchor="ctr" anchorCtr="0">
            <a:noAutofit/>
          </a:bodyPr>
          <a:lstStyle/>
          <a:p>
            <a:pPr lvl="0"/>
            <a:r>
              <a:rPr lang="de-DE" sz="2200" b="1" dirty="0" smtClean="0">
                <a:solidFill>
                  <a:srgbClr val="C00000"/>
                </a:solidFill>
                <a:latin typeface="Times New Roman" pitchFamily="18" charset="0"/>
                <a:cs typeface="Times New Roman" pitchFamily="18" charset="0"/>
              </a:rPr>
              <a:t>K</a:t>
            </a:r>
            <a:r>
              <a:rPr lang="vi-VN" sz="2200" b="1" dirty="0" smtClean="0">
                <a:solidFill>
                  <a:srgbClr val="C00000"/>
                </a:solidFill>
                <a:latin typeface="Times New Roman" pitchFamily="18" charset="0"/>
                <a:cs typeface="Times New Roman" pitchFamily="18" charset="0"/>
              </a:rPr>
              <a:t>im ngạch xuất </a:t>
            </a:r>
            <a:r>
              <a:rPr lang="en-US" sz="2200" b="1" dirty="0" err="1" smtClean="0">
                <a:solidFill>
                  <a:srgbClr val="C00000"/>
                </a:solidFill>
                <a:latin typeface="Times New Roman" pitchFamily="18" charset="0"/>
                <a:cs typeface="Times New Roman" pitchFamily="18" charset="0"/>
              </a:rPr>
              <a:t>nhập</a:t>
            </a:r>
            <a:r>
              <a:rPr lang="en-US" sz="2200" b="1" dirty="0" smtClean="0">
                <a:solidFill>
                  <a:srgbClr val="C00000"/>
                </a:solidFill>
                <a:latin typeface="Times New Roman" pitchFamily="18" charset="0"/>
                <a:cs typeface="Times New Roman" pitchFamily="18" charset="0"/>
              </a:rPr>
              <a:t> </a:t>
            </a:r>
            <a:r>
              <a:rPr lang="vi-VN" sz="2200" b="1" dirty="0" smtClean="0">
                <a:solidFill>
                  <a:srgbClr val="C00000"/>
                </a:solidFill>
                <a:latin typeface="Times New Roman" pitchFamily="18" charset="0"/>
                <a:cs typeface="Times New Roman" pitchFamily="18" charset="0"/>
              </a:rPr>
              <a:t>khẩu </a:t>
            </a:r>
            <a:r>
              <a:rPr lang="de-DE" sz="2200" b="1" dirty="0" smtClean="0">
                <a:solidFill>
                  <a:srgbClr val="C00000"/>
                </a:solidFill>
                <a:latin typeface="Times New Roman" pitchFamily="18" charset="0"/>
                <a:cs typeface="Times New Roman" pitchFamily="18" charset="0"/>
              </a:rPr>
              <a:t>6 tháng </a:t>
            </a:r>
            <a:r>
              <a:rPr lang="vi-VN" sz="2200" b="1" dirty="0" smtClean="0">
                <a:solidFill>
                  <a:srgbClr val="C00000"/>
                </a:solidFill>
                <a:latin typeface="Times New Roman" pitchFamily="18" charset="0"/>
                <a:cs typeface="Times New Roman" pitchFamily="18" charset="0"/>
              </a:rPr>
              <a:t>đầ</a:t>
            </a:r>
            <a:r>
              <a:rPr lang="en-US" sz="2200" b="1" dirty="0" smtClean="0">
                <a:solidFill>
                  <a:srgbClr val="C00000"/>
                </a:solidFill>
                <a:latin typeface="Times New Roman" pitchFamily="18" charset="0"/>
                <a:cs typeface="Times New Roman" pitchFamily="18" charset="0"/>
              </a:rPr>
              <a:t>u n</a:t>
            </a:r>
            <a:r>
              <a:rPr lang="vi-VN" sz="2200" b="1" dirty="0" smtClean="0">
                <a:solidFill>
                  <a:srgbClr val="C00000"/>
                </a:solidFill>
                <a:latin typeface="Times New Roman" pitchFamily="18" charset="0"/>
                <a:cs typeface="Times New Roman" pitchFamily="18" charset="0"/>
              </a:rPr>
              <a:t>ă</a:t>
            </a:r>
            <a:r>
              <a:rPr lang="en-US" sz="2200" b="1" dirty="0" smtClean="0">
                <a:solidFill>
                  <a:srgbClr val="C00000"/>
                </a:solidFill>
                <a:latin typeface="Times New Roman" pitchFamily="18" charset="0"/>
                <a:cs typeface="Times New Roman" pitchFamily="18" charset="0"/>
              </a:rPr>
              <a:t>m 2022</a:t>
            </a:r>
            <a:endParaRPr sz="2200" b="1">
              <a:solidFill>
                <a:srgbClr val="C00000"/>
              </a:solidFill>
              <a:latin typeface="Times New Roman" pitchFamily="18" charset="0"/>
              <a:cs typeface="Times New Roman" pitchFamily="18" charset="0"/>
            </a:endParaRPr>
          </a:p>
        </p:txBody>
      </p:sp>
      <p:grpSp>
        <p:nvGrpSpPr>
          <p:cNvPr id="13" name="Google Shape;1552;p40"/>
          <p:cNvGrpSpPr/>
          <p:nvPr/>
        </p:nvGrpSpPr>
        <p:grpSpPr>
          <a:xfrm>
            <a:off x="1357290" y="1785932"/>
            <a:ext cx="2214578" cy="2500330"/>
            <a:chOff x="3458902" y="1613711"/>
            <a:chExt cx="2214578" cy="1858464"/>
          </a:xfrm>
          <a:solidFill>
            <a:srgbClr val="0070C0"/>
          </a:solidFill>
        </p:grpSpPr>
        <p:sp>
          <p:nvSpPr>
            <p:cNvPr id="14" name="Google Shape;1554;p40"/>
            <p:cNvSpPr/>
            <p:nvPr/>
          </p:nvSpPr>
          <p:spPr>
            <a:xfrm>
              <a:off x="4617875" y="1828025"/>
              <a:ext cx="375500" cy="47750"/>
            </a:xfrm>
            <a:custGeom>
              <a:avLst/>
              <a:gdLst/>
              <a:ahLst/>
              <a:cxnLst/>
              <a:rect l="l" t="t" r="r" b="b"/>
              <a:pathLst>
                <a:path w="15020" h="1910" extrusionOk="0">
                  <a:moveTo>
                    <a:pt x="298" y="0"/>
                  </a:moveTo>
                  <a:cubicBezTo>
                    <a:pt x="119" y="0"/>
                    <a:pt x="0" y="139"/>
                    <a:pt x="0" y="298"/>
                  </a:cubicBezTo>
                  <a:lnTo>
                    <a:pt x="0" y="1910"/>
                  </a:lnTo>
                  <a:lnTo>
                    <a:pt x="15019" y="1910"/>
                  </a:lnTo>
                  <a:lnTo>
                    <a:pt x="15019" y="1691"/>
                  </a:lnTo>
                  <a:lnTo>
                    <a:pt x="15019" y="298"/>
                  </a:lnTo>
                  <a:cubicBezTo>
                    <a:pt x="15019" y="139"/>
                    <a:pt x="14900" y="0"/>
                    <a:pt x="14721" y="0"/>
                  </a:cubicBezTo>
                  <a:lnTo>
                    <a:pt x="11259" y="0"/>
                  </a:lnTo>
                  <a:cubicBezTo>
                    <a:pt x="11080" y="0"/>
                    <a:pt x="10961" y="139"/>
                    <a:pt x="10961" y="298"/>
                  </a:cubicBezTo>
                  <a:cubicBezTo>
                    <a:pt x="10961" y="458"/>
                    <a:pt x="11120" y="577"/>
                    <a:pt x="11259" y="577"/>
                  </a:cubicBezTo>
                  <a:lnTo>
                    <a:pt x="14402" y="577"/>
                  </a:lnTo>
                  <a:lnTo>
                    <a:pt x="14402" y="1293"/>
                  </a:lnTo>
                  <a:lnTo>
                    <a:pt x="617" y="1293"/>
                  </a:lnTo>
                  <a:lnTo>
                    <a:pt x="617" y="577"/>
                  </a:lnTo>
                  <a:lnTo>
                    <a:pt x="3760" y="577"/>
                  </a:lnTo>
                  <a:cubicBezTo>
                    <a:pt x="3919" y="577"/>
                    <a:pt x="4058" y="438"/>
                    <a:pt x="4058" y="298"/>
                  </a:cubicBezTo>
                  <a:cubicBezTo>
                    <a:pt x="4058" y="119"/>
                    <a:pt x="3899" y="0"/>
                    <a:pt x="376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15" name="Google Shape;1557;p40"/>
            <p:cNvSpPr/>
            <p:nvPr/>
          </p:nvSpPr>
          <p:spPr>
            <a:xfrm>
              <a:off x="5353900" y="2752025"/>
              <a:ext cx="249675" cy="250175"/>
            </a:xfrm>
            <a:custGeom>
              <a:avLst/>
              <a:gdLst/>
              <a:ahLst/>
              <a:cxnLst/>
              <a:rect l="l" t="t" r="r" b="b"/>
              <a:pathLst>
                <a:path w="9987" h="10007" extrusionOk="0">
                  <a:moveTo>
                    <a:pt x="4993" y="1"/>
                  </a:moveTo>
                  <a:cubicBezTo>
                    <a:pt x="2228" y="1"/>
                    <a:pt x="0" y="2249"/>
                    <a:pt x="0" y="5014"/>
                  </a:cubicBezTo>
                  <a:cubicBezTo>
                    <a:pt x="0" y="7759"/>
                    <a:pt x="2228" y="10007"/>
                    <a:pt x="4993" y="10007"/>
                  </a:cubicBezTo>
                  <a:cubicBezTo>
                    <a:pt x="7758" y="10007"/>
                    <a:pt x="9986" y="7759"/>
                    <a:pt x="9986" y="5014"/>
                  </a:cubicBezTo>
                  <a:cubicBezTo>
                    <a:pt x="9986" y="2249"/>
                    <a:pt x="7758" y="1"/>
                    <a:pt x="499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16" name="Google Shape;1559;p40"/>
            <p:cNvSpPr/>
            <p:nvPr/>
          </p:nvSpPr>
          <p:spPr>
            <a:xfrm>
              <a:off x="5372300" y="2770925"/>
              <a:ext cx="212875" cy="212375"/>
            </a:xfrm>
            <a:custGeom>
              <a:avLst/>
              <a:gdLst/>
              <a:ahLst/>
              <a:cxnLst/>
              <a:rect l="l" t="t" r="r" b="b"/>
              <a:pathLst>
                <a:path w="8515" h="8495" extrusionOk="0">
                  <a:moveTo>
                    <a:pt x="4257" y="1"/>
                  </a:moveTo>
                  <a:cubicBezTo>
                    <a:pt x="1910" y="1"/>
                    <a:pt x="0" y="1890"/>
                    <a:pt x="0" y="4258"/>
                  </a:cubicBezTo>
                  <a:cubicBezTo>
                    <a:pt x="0" y="6605"/>
                    <a:pt x="1910" y="8495"/>
                    <a:pt x="4257" y="8495"/>
                  </a:cubicBezTo>
                  <a:cubicBezTo>
                    <a:pt x="6605" y="8495"/>
                    <a:pt x="8514" y="6605"/>
                    <a:pt x="8514" y="4258"/>
                  </a:cubicBezTo>
                  <a:cubicBezTo>
                    <a:pt x="8514" y="1890"/>
                    <a:pt x="6605" y="1"/>
                    <a:pt x="425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17" name="Google Shape;1560;p40"/>
            <p:cNvSpPr/>
            <p:nvPr/>
          </p:nvSpPr>
          <p:spPr>
            <a:xfrm>
              <a:off x="4094200" y="2437725"/>
              <a:ext cx="188000" cy="878775"/>
            </a:xfrm>
            <a:custGeom>
              <a:avLst/>
              <a:gdLst/>
              <a:ahLst/>
              <a:cxnLst/>
              <a:rect l="l" t="t" r="r" b="b"/>
              <a:pathLst>
                <a:path w="7520" h="35151" extrusionOk="0">
                  <a:moveTo>
                    <a:pt x="7519" y="1"/>
                  </a:moveTo>
                  <a:lnTo>
                    <a:pt x="7519" y="1"/>
                  </a:lnTo>
                  <a:cubicBezTo>
                    <a:pt x="2865" y="4576"/>
                    <a:pt x="0" y="10762"/>
                    <a:pt x="0" y="17586"/>
                  </a:cubicBezTo>
                  <a:cubicBezTo>
                    <a:pt x="0" y="24389"/>
                    <a:pt x="2865" y="30576"/>
                    <a:pt x="7519" y="35151"/>
                  </a:cubicBezTo>
                  <a:cubicBezTo>
                    <a:pt x="3541" y="30417"/>
                    <a:pt x="1114" y="24270"/>
                    <a:pt x="1114" y="17586"/>
                  </a:cubicBezTo>
                  <a:cubicBezTo>
                    <a:pt x="1114" y="10882"/>
                    <a:pt x="3541" y="4755"/>
                    <a:pt x="751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18" name="Google Shape;1564;p40"/>
            <p:cNvSpPr/>
            <p:nvPr/>
          </p:nvSpPr>
          <p:spPr>
            <a:xfrm>
              <a:off x="4341850" y="2233825"/>
              <a:ext cx="39825" cy="39800"/>
            </a:xfrm>
            <a:custGeom>
              <a:avLst/>
              <a:gdLst/>
              <a:ahLst/>
              <a:cxnLst/>
              <a:rect l="l" t="t" r="r" b="b"/>
              <a:pathLst>
                <a:path w="1593" h="1592" extrusionOk="0">
                  <a:moveTo>
                    <a:pt x="796" y="1"/>
                  </a:moveTo>
                  <a:cubicBezTo>
                    <a:pt x="359" y="1"/>
                    <a:pt x="1" y="359"/>
                    <a:pt x="1" y="796"/>
                  </a:cubicBezTo>
                  <a:cubicBezTo>
                    <a:pt x="1" y="1234"/>
                    <a:pt x="359" y="1592"/>
                    <a:pt x="796" y="1592"/>
                  </a:cubicBezTo>
                  <a:cubicBezTo>
                    <a:pt x="1234" y="1592"/>
                    <a:pt x="1592" y="1234"/>
                    <a:pt x="1592" y="796"/>
                  </a:cubicBezTo>
                  <a:cubicBezTo>
                    <a:pt x="1592" y="359"/>
                    <a:pt x="1234" y="1"/>
                    <a:pt x="79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19" name="Google Shape;1567;p40"/>
            <p:cNvSpPr/>
            <p:nvPr/>
          </p:nvSpPr>
          <p:spPr>
            <a:xfrm>
              <a:off x="5329525" y="2190050"/>
              <a:ext cx="20900" cy="21425"/>
            </a:xfrm>
            <a:custGeom>
              <a:avLst/>
              <a:gdLst/>
              <a:ahLst/>
              <a:cxnLst/>
              <a:rect l="l" t="t" r="r" b="b"/>
              <a:pathLst>
                <a:path w="836" h="857" extrusionOk="0">
                  <a:moveTo>
                    <a:pt x="418" y="1"/>
                  </a:moveTo>
                  <a:cubicBezTo>
                    <a:pt x="199" y="1"/>
                    <a:pt x="0" y="200"/>
                    <a:pt x="0" y="439"/>
                  </a:cubicBezTo>
                  <a:cubicBezTo>
                    <a:pt x="0" y="657"/>
                    <a:pt x="199" y="856"/>
                    <a:pt x="418" y="856"/>
                  </a:cubicBezTo>
                  <a:cubicBezTo>
                    <a:pt x="657" y="856"/>
                    <a:pt x="836" y="657"/>
                    <a:pt x="836" y="439"/>
                  </a:cubicBezTo>
                  <a:cubicBezTo>
                    <a:pt x="836" y="200"/>
                    <a:pt x="657" y="1"/>
                    <a:pt x="41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20" name="Google Shape;1568;p40"/>
            <p:cNvSpPr/>
            <p:nvPr/>
          </p:nvSpPr>
          <p:spPr>
            <a:xfrm>
              <a:off x="5391700" y="2190050"/>
              <a:ext cx="20900" cy="21425"/>
            </a:xfrm>
            <a:custGeom>
              <a:avLst/>
              <a:gdLst/>
              <a:ahLst/>
              <a:cxnLst/>
              <a:rect l="l" t="t" r="r" b="b"/>
              <a:pathLst>
                <a:path w="836" h="857" extrusionOk="0">
                  <a:moveTo>
                    <a:pt x="418" y="1"/>
                  </a:moveTo>
                  <a:cubicBezTo>
                    <a:pt x="199" y="1"/>
                    <a:pt x="0" y="200"/>
                    <a:pt x="0" y="439"/>
                  </a:cubicBezTo>
                  <a:cubicBezTo>
                    <a:pt x="0" y="657"/>
                    <a:pt x="199" y="856"/>
                    <a:pt x="418" y="856"/>
                  </a:cubicBezTo>
                  <a:cubicBezTo>
                    <a:pt x="657" y="856"/>
                    <a:pt x="836" y="657"/>
                    <a:pt x="836" y="439"/>
                  </a:cubicBezTo>
                  <a:cubicBezTo>
                    <a:pt x="836" y="200"/>
                    <a:pt x="657" y="1"/>
                    <a:pt x="41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21" name="Google Shape;1569;p40"/>
            <p:cNvSpPr/>
            <p:nvPr/>
          </p:nvSpPr>
          <p:spPr>
            <a:xfrm>
              <a:off x="5453850" y="2190050"/>
              <a:ext cx="20925" cy="21425"/>
            </a:xfrm>
            <a:custGeom>
              <a:avLst/>
              <a:gdLst/>
              <a:ahLst/>
              <a:cxnLst/>
              <a:rect l="l" t="t" r="r" b="b"/>
              <a:pathLst>
                <a:path w="837" h="857" extrusionOk="0">
                  <a:moveTo>
                    <a:pt x="418" y="1"/>
                  </a:moveTo>
                  <a:cubicBezTo>
                    <a:pt x="200" y="1"/>
                    <a:pt x="1" y="200"/>
                    <a:pt x="1" y="439"/>
                  </a:cubicBezTo>
                  <a:cubicBezTo>
                    <a:pt x="1" y="657"/>
                    <a:pt x="200" y="856"/>
                    <a:pt x="418" y="856"/>
                  </a:cubicBezTo>
                  <a:cubicBezTo>
                    <a:pt x="657" y="856"/>
                    <a:pt x="836" y="657"/>
                    <a:pt x="836" y="439"/>
                  </a:cubicBezTo>
                  <a:cubicBezTo>
                    <a:pt x="836" y="200"/>
                    <a:pt x="657" y="1"/>
                    <a:pt x="41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22" name="Google Shape;1570;p40"/>
            <p:cNvSpPr/>
            <p:nvPr/>
          </p:nvSpPr>
          <p:spPr>
            <a:xfrm>
              <a:off x="5516025" y="2190050"/>
              <a:ext cx="20900" cy="21425"/>
            </a:xfrm>
            <a:custGeom>
              <a:avLst/>
              <a:gdLst/>
              <a:ahLst/>
              <a:cxnLst/>
              <a:rect l="l" t="t" r="r" b="b"/>
              <a:pathLst>
                <a:path w="836" h="857" extrusionOk="0">
                  <a:moveTo>
                    <a:pt x="418" y="1"/>
                  </a:moveTo>
                  <a:cubicBezTo>
                    <a:pt x="199" y="1"/>
                    <a:pt x="0" y="200"/>
                    <a:pt x="0" y="439"/>
                  </a:cubicBezTo>
                  <a:cubicBezTo>
                    <a:pt x="0" y="657"/>
                    <a:pt x="199" y="856"/>
                    <a:pt x="418" y="856"/>
                  </a:cubicBezTo>
                  <a:cubicBezTo>
                    <a:pt x="657" y="856"/>
                    <a:pt x="836" y="657"/>
                    <a:pt x="836" y="439"/>
                  </a:cubicBezTo>
                  <a:cubicBezTo>
                    <a:pt x="836" y="200"/>
                    <a:pt x="657" y="1"/>
                    <a:pt x="41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23" name="Google Shape;1574;p40"/>
            <p:cNvSpPr/>
            <p:nvPr/>
          </p:nvSpPr>
          <p:spPr>
            <a:xfrm>
              <a:off x="3757500" y="2124900"/>
              <a:ext cx="33350" cy="33850"/>
            </a:xfrm>
            <a:custGeom>
              <a:avLst/>
              <a:gdLst/>
              <a:ahLst/>
              <a:cxnLst/>
              <a:rect l="l" t="t" r="r" b="b"/>
              <a:pathLst>
                <a:path w="1334" h="1354" extrusionOk="0">
                  <a:moveTo>
                    <a:pt x="1" y="1"/>
                  </a:moveTo>
                  <a:lnTo>
                    <a:pt x="1" y="1354"/>
                  </a:lnTo>
                  <a:cubicBezTo>
                    <a:pt x="1" y="598"/>
                    <a:pt x="597" y="1"/>
                    <a:pt x="133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24" name="Google Shape;1587;p40"/>
            <p:cNvSpPr/>
            <p:nvPr/>
          </p:nvSpPr>
          <p:spPr>
            <a:xfrm>
              <a:off x="3458902" y="1613711"/>
              <a:ext cx="2214578" cy="1858464"/>
            </a:xfrm>
            <a:custGeom>
              <a:avLst/>
              <a:gdLst/>
              <a:ahLst/>
              <a:cxnLst/>
              <a:rect l="l" t="t" r="r" b="b"/>
              <a:pathLst>
                <a:path w="47605" h="47604" extrusionOk="0">
                  <a:moveTo>
                    <a:pt x="23792" y="0"/>
                  </a:moveTo>
                  <a:cubicBezTo>
                    <a:pt x="10663" y="0"/>
                    <a:pt x="1" y="10663"/>
                    <a:pt x="1" y="23812"/>
                  </a:cubicBezTo>
                  <a:cubicBezTo>
                    <a:pt x="1" y="36941"/>
                    <a:pt x="10663" y="47603"/>
                    <a:pt x="23792" y="47603"/>
                  </a:cubicBezTo>
                  <a:cubicBezTo>
                    <a:pt x="36942" y="47603"/>
                    <a:pt x="47604" y="36941"/>
                    <a:pt x="47604" y="23812"/>
                  </a:cubicBezTo>
                  <a:cubicBezTo>
                    <a:pt x="47604" y="10663"/>
                    <a:pt x="36942" y="0"/>
                    <a:pt x="2379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grpSp>
          <p:nvGrpSpPr>
            <p:cNvPr id="25" name="Google Shape;1593;p40"/>
            <p:cNvGrpSpPr/>
            <p:nvPr/>
          </p:nvGrpSpPr>
          <p:grpSpPr>
            <a:xfrm>
              <a:off x="4153375" y="2223875"/>
              <a:ext cx="1315425" cy="1127950"/>
              <a:chOff x="4153375" y="2223875"/>
              <a:chExt cx="1315425" cy="1127950"/>
            </a:xfrm>
            <a:grpFill/>
          </p:grpSpPr>
          <p:sp>
            <p:nvSpPr>
              <p:cNvPr id="26" name="Google Shape;1594;p40"/>
              <p:cNvSpPr/>
              <p:nvPr/>
            </p:nvSpPr>
            <p:spPr>
              <a:xfrm>
                <a:off x="4786950" y="2223875"/>
                <a:ext cx="38325" cy="38325"/>
              </a:xfrm>
              <a:custGeom>
                <a:avLst/>
                <a:gdLst/>
                <a:ahLst/>
                <a:cxnLst/>
                <a:rect l="l" t="t" r="r" b="b"/>
                <a:pathLst>
                  <a:path w="1533" h="1533" extrusionOk="0">
                    <a:moveTo>
                      <a:pt x="756" y="1"/>
                    </a:moveTo>
                    <a:cubicBezTo>
                      <a:pt x="339" y="1"/>
                      <a:pt x="1" y="339"/>
                      <a:pt x="1" y="776"/>
                    </a:cubicBezTo>
                    <a:cubicBezTo>
                      <a:pt x="1" y="1194"/>
                      <a:pt x="339" y="1532"/>
                      <a:pt x="756" y="1532"/>
                    </a:cubicBezTo>
                    <a:cubicBezTo>
                      <a:pt x="1194" y="1532"/>
                      <a:pt x="1532" y="1194"/>
                      <a:pt x="1532" y="776"/>
                    </a:cubicBezTo>
                    <a:cubicBezTo>
                      <a:pt x="1532" y="339"/>
                      <a:pt x="1194" y="1"/>
                      <a:pt x="75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27" name="Google Shape;1596;p40"/>
              <p:cNvSpPr/>
              <p:nvPr/>
            </p:nvSpPr>
            <p:spPr>
              <a:xfrm>
                <a:off x="5429975" y="2861950"/>
                <a:ext cx="38825" cy="38800"/>
              </a:xfrm>
              <a:custGeom>
                <a:avLst/>
                <a:gdLst/>
                <a:ahLst/>
                <a:cxnLst/>
                <a:rect l="l" t="t" r="r" b="b"/>
                <a:pathLst>
                  <a:path w="1553" h="1552" extrusionOk="0">
                    <a:moveTo>
                      <a:pt x="777" y="0"/>
                    </a:moveTo>
                    <a:cubicBezTo>
                      <a:pt x="359" y="0"/>
                      <a:pt x="1" y="358"/>
                      <a:pt x="1" y="776"/>
                    </a:cubicBezTo>
                    <a:cubicBezTo>
                      <a:pt x="1" y="1213"/>
                      <a:pt x="359" y="1552"/>
                      <a:pt x="777" y="1552"/>
                    </a:cubicBezTo>
                    <a:cubicBezTo>
                      <a:pt x="1214" y="1552"/>
                      <a:pt x="1552" y="1213"/>
                      <a:pt x="1552" y="776"/>
                    </a:cubicBezTo>
                    <a:cubicBezTo>
                      <a:pt x="1552" y="358"/>
                      <a:pt x="1214" y="0"/>
                      <a:pt x="77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28" name="Google Shape;1597;p40"/>
              <p:cNvSpPr/>
              <p:nvPr/>
            </p:nvSpPr>
            <p:spPr>
              <a:xfrm>
                <a:off x="4153375" y="2861950"/>
                <a:ext cx="38325" cy="38800"/>
              </a:xfrm>
              <a:custGeom>
                <a:avLst/>
                <a:gdLst/>
                <a:ahLst/>
                <a:cxnLst/>
                <a:rect l="l" t="t" r="r" b="b"/>
                <a:pathLst>
                  <a:path w="1533" h="1552" extrusionOk="0">
                    <a:moveTo>
                      <a:pt x="776" y="0"/>
                    </a:moveTo>
                    <a:cubicBezTo>
                      <a:pt x="338" y="0"/>
                      <a:pt x="0" y="358"/>
                      <a:pt x="0" y="776"/>
                    </a:cubicBezTo>
                    <a:cubicBezTo>
                      <a:pt x="0" y="1213"/>
                      <a:pt x="338" y="1552"/>
                      <a:pt x="776" y="1552"/>
                    </a:cubicBezTo>
                    <a:cubicBezTo>
                      <a:pt x="1194" y="1552"/>
                      <a:pt x="1532" y="1213"/>
                      <a:pt x="1532" y="776"/>
                    </a:cubicBezTo>
                    <a:cubicBezTo>
                      <a:pt x="1532" y="358"/>
                      <a:pt x="1194" y="0"/>
                      <a:pt x="77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29" name="Google Shape;1598;p40"/>
              <p:cNvSpPr/>
              <p:nvPr/>
            </p:nvSpPr>
            <p:spPr>
              <a:xfrm>
                <a:off x="4331900" y="2414850"/>
                <a:ext cx="38325" cy="38325"/>
              </a:xfrm>
              <a:custGeom>
                <a:avLst/>
                <a:gdLst/>
                <a:ahLst/>
                <a:cxnLst/>
                <a:rect l="l" t="t" r="r" b="b"/>
                <a:pathLst>
                  <a:path w="1533" h="1533" extrusionOk="0">
                    <a:moveTo>
                      <a:pt x="777" y="0"/>
                    </a:moveTo>
                    <a:cubicBezTo>
                      <a:pt x="339" y="0"/>
                      <a:pt x="1" y="339"/>
                      <a:pt x="1" y="756"/>
                    </a:cubicBezTo>
                    <a:cubicBezTo>
                      <a:pt x="1" y="1194"/>
                      <a:pt x="339" y="1532"/>
                      <a:pt x="777" y="1532"/>
                    </a:cubicBezTo>
                    <a:cubicBezTo>
                      <a:pt x="1194" y="1532"/>
                      <a:pt x="1532" y="1194"/>
                      <a:pt x="1532" y="756"/>
                    </a:cubicBezTo>
                    <a:cubicBezTo>
                      <a:pt x="1532" y="339"/>
                      <a:pt x="1194" y="0"/>
                      <a:pt x="77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30" name="Google Shape;1600;p40"/>
              <p:cNvSpPr/>
              <p:nvPr/>
            </p:nvSpPr>
            <p:spPr>
              <a:xfrm>
                <a:off x="5238025" y="2410875"/>
                <a:ext cx="38800" cy="38325"/>
              </a:xfrm>
              <a:custGeom>
                <a:avLst/>
                <a:gdLst/>
                <a:ahLst/>
                <a:cxnLst/>
                <a:rect l="l" t="t" r="r" b="b"/>
                <a:pathLst>
                  <a:path w="1552" h="1533" extrusionOk="0">
                    <a:moveTo>
                      <a:pt x="776" y="0"/>
                    </a:moveTo>
                    <a:cubicBezTo>
                      <a:pt x="358" y="0"/>
                      <a:pt x="0" y="338"/>
                      <a:pt x="0" y="776"/>
                    </a:cubicBezTo>
                    <a:cubicBezTo>
                      <a:pt x="0" y="1194"/>
                      <a:pt x="358" y="1532"/>
                      <a:pt x="776" y="1532"/>
                    </a:cubicBezTo>
                    <a:cubicBezTo>
                      <a:pt x="1194" y="1532"/>
                      <a:pt x="1552" y="1194"/>
                      <a:pt x="1552" y="776"/>
                    </a:cubicBezTo>
                    <a:cubicBezTo>
                      <a:pt x="1552" y="338"/>
                      <a:pt x="1194" y="0"/>
                      <a:pt x="77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31" name="Google Shape;1601;p40"/>
              <p:cNvSpPr/>
              <p:nvPr/>
            </p:nvSpPr>
            <p:spPr>
              <a:xfrm>
                <a:off x="4335400" y="3313500"/>
                <a:ext cx="38800" cy="38325"/>
              </a:xfrm>
              <a:custGeom>
                <a:avLst/>
                <a:gdLst/>
                <a:ahLst/>
                <a:cxnLst/>
                <a:rect l="l" t="t" r="r" b="b"/>
                <a:pathLst>
                  <a:path w="1552" h="1533" extrusionOk="0">
                    <a:moveTo>
                      <a:pt x="776" y="1"/>
                    </a:moveTo>
                    <a:cubicBezTo>
                      <a:pt x="358" y="1"/>
                      <a:pt x="0" y="339"/>
                      <a:pt x="0" y="776"/>
                    </a:cubicBezTo>
                    <a:cubicBezTo>
                      <a:pt x="0" y="1194"/>
                      <a:pt x="358" y="1532"/>
                      <a:pt x="776" y="1532"/>
                    </a:cubicBezTo>
                    <a:cubicBezTo>
                      <a:pt x="1194" y="1532"/>
                      <a:pt x="1552" y="1194"/>
                      <a:pt x="1552" y="776"/>
                    </a:cubicBezTo>
                    <a:cubicBezTo>
                      <a:pt x="1552" y="339"/>
                      <a:pt x="1194" y="1"/>
                      <a:pt x="77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grpSp>
      </p:grpSp>
      <p:sp>
        <p:nvSpPr>
          <p:cNvPr id="32" name="Rectangle 31"/>
          <p:cNvSpPr/>
          <p:nvPr/>
        </p:nvSpPr>
        <p:spPr>
          <a:xfrm>
            <a:off x="1643042" y="2357436"/>
            <a:ext cx="1643074" cy="1508105"/>
          </a:xfrm>
          <a:prstGeom prst="rect">
            <a:avLst/>
          </a:prstGeom>
        </p:spPr>
        <p:txBody>
          <a:bodyPr wrap="square">
            <a:spAutoFit/>
          </a:bodyPr>
          <a:lstStyle/>
          <a:p>
            <a:pPr algn="ctr"/>
            <a:r>
              <a:rPr lang="de-DE" sz="2200" b="1" dirty="0" smtClean="0">
                <a:solidFill>
                  <a:srgbClr val="FFFF00"/>
                </a:solidFill>
                <a:latin typeface="Times New Roman" pitchFamily="18" charset="0"/>
                <a:cs typeface="Times New Roman" pitchFamily="18" charset="0"/>
              </a:rPr>
              <a:t>Tổng kim ngạch XNK </a:t>
            </a:r>
            <a:r>
              <a:rPr lang="de-DE" sz="2400" b="1" dirty="0" smtClean="0">
                <a:solidFill>
                  <a:srgbClr val="FFFF00"/>
                </a:solidFill>
                <a:latin typeface="Times New Roman" pitchFamily="18" charset="0"/>
                <a:cs typeface="Times New Roman" pitchFamily="18" charset="0"/>
              </a:rPr>
              <a:t>13.980,3 triệu USD</a:t>
            </a:r>
            <a:endParaRPr lang="en-US" sz="2200" b="1" dirty="0">
              <a:solidFill>
                <a:srgbClr val="FFFF00"/>
              </a:solidFill>
              <a:latin typeface="Times New Roman" pitchFamily="18" charset="0"/>
              <a:cs typeface="Times New Roman" pitchFamily="18" charset="0"/>
            </a:endParaRPr>
          </a:p>
        </p:txBody>
      </p:sp>
      <p:sp>
        <p:nvSpPr>
          <p:cNvPr id="33" name="Google Shape;1609;p40"/>
          <p:cNvSpPr txBox="1"/>
          <p:nvPr/>
        </p:nvSpPr>
        <p:spPr>
          <a:xfrm>
            <a:off x="5429256" y="1571618"/>
            <a:ext cx="2643206" cy="1285884"/>
          </a:xfrm>
          <a:prstGeom prst="rect">
            <a:avLst/>
          </a:prstGeom>
          <a:solidFill>
            <a:srgbClr val="92D050"/>
          </a:solidFill>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p>
            <a:pPr lvl="0" algn="ctr"/>
            <a:r>
              <a:rPr lang="vi-VN" sz="2400" b="1" dirty="0" smtClean="0">
                <a:solidFill>
                  <a:srgbClr val="C00000"/>
                </a:solidFill>
                <a:latin typeface="Times New Roman" pitchFamily="18" charset="0"/>
                <a:cs typeface="Times New Roman" pitchFamily="18" charset="0"/>
              </a:rPr>
              <a:t>Xuất khẩu </a:t>
            </a:r>
          </a:p>
          <a:p>
            <a:pPr lvl="0" algn="ctr"/>
            <a:r>
              <a:rPr lang="vi-VN" sz="2400" b="1" dirty="0" smtClean="0">
                <a:solidFill>
                  <a:srgbClr val="002060"/>
                </a:solidFill>
                <a:latin typeface="Times New Roman" pitchFamily="18" charset="0"/>
                <a:cs typeface="Times New Roman" pitchFamily="18" charset="0"/>
              </a:rPr>
              <a:t>8.140,8 triệu USD tăng 28,4% </a:t>
            </a:r>
            <a:endParaRPr lang="vi-VN" sz="2400" b="1" dirty="0">
              <a:solidFill>
                <a:srgbClr val="002060"/>
              </a:solidFill>
              <a:latin typeface="Times New Roman" pitchFamily="18" charset="0"/>
              <a:ea typeface="NanumGothic ExtraBold"/>
              <a:cs typeface="Times New Roman" pitchFamily="18" charset="0"/>
              <a:sym typeface="NanumGothic ExtraBold"/>
            </a:endParaRPr>
          </a:p>
        </p:txBody>
      </p:sp>
      <p:sp>
        <p:nvSpPr>
          <p:cNvPr id="34" name="Google Shape;1613;p40"/>
          <p:cNvSpPr txBox="1"/>
          <p:nvPr/>
        </p:nvSpPr>
        <p:spPr>
          <a:xfrm>
            <a:off x="5429256" y="3071816"/>
            <a:ext cx="2643206" cy="1428760"/>
          </a:xfrm>
          <a:prstGeom prst="rect">
            <a:avLst/>
          </a:prstGeom>
          <a:solidFill>
            <a:srgbClr val="92D050"/>
          </a:solidFill>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p>
            <a:pPr algn="ctr"/>
            <a:r>
              <a:rPr lang="en-US" sz="2400" b="1" dirty="0" err="1" smtClean="0">
                <a:solidFill>
                  <a:srgbClr val="C00000"/>
                </a:solidFill>
                <a:latin typeface="Times New Roman" pitchFamily="18" charset="0"/>
                <a:cs typeface="Times New Roman" pitchFamily="18" charset="0"/>
              </a:rPr>
              <a:t>Nhập</a:t>
            </a:r>
            <a:r>
              <a:rPr lang="en-US" sz="2400" b="1" dirty="0" smtClean="0">
                <a:solidFill>
                  <a:srgbClr val="C00000"/>
                </a:solidFill>
                <a:latin typeface="Times New Roman" pitchFamily="18" charset="0"/>
                <a:cs typeface="Times New Roman" pitchFamily="18" charset="0"/>
              </a:rPr>
              <a:t> </a:t>
            </a:r>
            <a:r>
              <a:rPr lang="en-US" sz="2400" b="1" dirty="0" err="1" smtClean="0">
                <a:solidFill>
                  <a:srgbClr val="C00000"/>
                </a:solidFill>
                <a:latin typeface="Times New Roman" pitchFamily="18" charset="0"/>
                <a:cs typeface="Times New Roman" pitchFamily="18" charset="0"/>
              </a:rPr>
              <a:t>khẩu</a:t>
            </a:r>
            <a:r>
              <a:rPr lang="en-US" sz="2400" b="1" dirty="0" smtClean="0">
                <a:solidFill>
                  <a:srgbClr val="C00000"/>
                </a:solidFill>
                <a:latin typeface="Times New Roman" pitchFamily="18" charset="0"/>
                <a:cs typeface="Times New Roman" pitchFamily="18" charset="0"/>
              </a:rPr>
              <a:t> </a:t>
            </a:r>
          </a:p>
          <a:p>
            <a:pPr algn="ctr"/>
            <a:r>
              <a:rPr lang="vi-VN" sz="2400" b="1" dirty="0" smtClean="0">
                <a:solidFill>
                  <a:srgbClr val="002060"/>
                </a:solidFill>
                <a:latin typeface="+mj-lt"/>
              </a:rPr>
              <a:t>5.839,5 triệu USD tăng 4,5%</a:t>
            </a:r>
            <a:endParaRPr sz="2400" b="1">
              <a:solidFill>
                <a:srgbClr val="002060"/>
              </a:solidFill>
              <a:latin typeface="+mj-lt"/>
              <a:ea typeface="NanumGothic ExtraBold"/>
              <a:cs typeface="Times New Roman" pitchFamily="18" charset="0"/>
              <a:sym typeface="NanumGothic ExtraBold"/>
            </a:endParaRPr>
          </a:p>
        </p:txBody>
      </p:sp>
      <p:sp>
        <p:nvSpPr>
          <p:cNvPr id="41" name="Google Shape;1616;p40"/>
          <p:cNvSpPr/>
          <p:nvPr/>
        </p:nvSpPr>
        <p:spPr>
          <a:xfrm flipH="1">
            <a:off x="3571868" y="2285997"/>
            <a:ext cx="1857388" cy="714380"/>
          </a:xfrm>
          <a:custGeom>
            <a:avLst/>
            <a:gdLst/>
            <a:ahLst/>
            <a:cxnLst/>
            <a:rect l="l" t="t" r="r" b="b"/>
            <a:pathLst>
              <a:path w="41437" h="19273" extrusionOk="0">
                <a:moveTo>
                  <a:pt x="0" y="0"/>
                </a:moveTo>
                <a:lnTo>
                  <a:pt x="22164" y="0"/>
                </a:lnTo>
                <a:lnTo>
                  <a:pt x="41437" y="19273"/>
                </a:lnTo>
              </a:path>
            </a:pathLst>
          </a:custGeom>
          <a:noFill/>
          <a:ln w="9525" cap="flat" cmpd="sng">
            <a:solidFill>
              <a:schemeClr val="accent3"/>
            </a:solidFill>
            <a:prstDash val="solid"/>
            <a:round/>
            <a:headEnd type="none" w="med" len="med"/>
            <a:tailEnd type="none" w="med" len="med"/>
          </a:ln>
        </p:spPr>
      </p:sp>
      <p:sp>
        <p:nvSpPr>
          <p:cNvPr id="42" name="Google Shape;1620;p40"/>
          <p:cNvSpPr/>
          <p:nvPr/>
        </p:nvSpPr>
        <p:spPr>
          <a:xfrm rot="10800000">
            <a:off x="3571868" y="3000377"/>
            <a:ext cx="1857388" cy="857256"/>
          </a:xfrm>
          <a:custGeom>
            <a:avLst/>
            <a:gdLst/>
            <a:ahLst/>
            <a:cxnLst/>
            <a:rect l="l" t="t" r="r" b="b"/>
            <a:pathLst>
              <a:path w="41437" h="19273" extrusionOk="0">
                <a:moveTo>
                  <a:pt x="0" y="0"/>
                </a:moveTo>
                <a:lnTo>
                  <a:pt x="22164" y="0"/>
                </a:lnTo>
                <a:lnTo>
                  <a:pt x="41437" y="19273"/>
                </a:lnTo>
              </a:path>
            </a:pathLst>
          </a:custGeom>
          <a:noFill/>
          <a:ln w="9525" cap="flat" cmpd="sng">
            <a:solidFill>
              <a:schemeClr val="accent3"/>
            </a:solidFill>
            <a:prstDash val="solid"/>
            <a:round/>
            <a:headEnd type="none" w="med" len="med"/>
            <a:tailEnd type="none" w="med" len="med"/>
          </a:ln>
        </p:spPr>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7" name="Google Shape;1427;p35"/>
          <p:cNvSpPr txBox="1">
            <a:spLocks/>
          </p:cNvSpPr>
          <p:nvPr/>
        </p:nvSpPr>
        <p:spPr>
          <a:xfrm>
            <a:off x="1357290" y="368825"/>
            <a:ext cx="6786610" cy="572700"/>
          </a:xfrm>
          <a:prstGeom prst="rect">
            <a:avLst/>
          </a:prstGeom>
          <a:ln/>
        </p:spPr>
        <p:style>
          <a:lnRef idx="1">
            <a:schemeClr val="accent3"/>
          </a:lnRef>
          <a:fillRef idx="2">
            <a:schemeClr val="accent3"/>
          </a:fillRef>
          <a:effectRef idx="1">
            <a:schemeClr val="accent3"/>
          </a:effectRef>
          <a:fontRef idx="minor">
            <a:schemeClr val="dk1"/>
          </a:fontRef>
        </p:style>
        <p:txBody>
          <a:bodyPr spcFirstLastPara="1" wrap="square" lIns="91425" tIns="91425" rIns="91425" bIns="91425" anchor="ctr" anchorCtr="0">
            <a:noAutofit/>
          </a:bodyPr>
          <a:lstStyle/>
          <a:p>
            <a:pPr lvl="0" algn="ctr">
              <a:buClr>
                <a:schemeClr val="accent3"/>
              </a:buClr>
              <a:buSzPts val="3000"/>
            </a:pPr>
            <a:r>
              <a:rPr lang="de-DE" sz="2200" b="1" i="1" dirty="0" smtClean="0">
                <a:solidFill>
                  <a:srgbClr val="C00000"/>
                </a:solidFill>
                <a:latin typeface="Times New Roman" pitchFamily="18" charset="0"/>
                <a:cs typeface="Times New Roman" pitchFamily="18" charset="0"/>
              </a:rPr>
              <a:t>Tiêu chí số 7 về Cơ sở hạ tầng thương mại nông thôn</a:t>
            </a:r>
            <a:endParaRPr kumimoji="0" lang="en-US" sz="2200" b="1" i="0" u="none" strike="noStrike" kern="0" cap="none" spc="0" normalizeH="0" baseline="0" noProof="0" dirty="0" smtClean="0">
              <a:ln>
                <a:noFill/>
              </a:ln>
              <a:solidFill>
                <a:srgbClr val="002060"/>
              </a:solidFill>
              <a:effectLst/>
              <a:uLnTx/>
              <a:uFillTx/>
              <a:latin typeface="Times New Roman" pitchFamily="18" charset="0"/>
              <a:ea typeface="Josefin Sans"/>
              <a:cs typeface="Times New Roman" pitchFamily="18" charset="0"/>
              <a:sym typeface="Josefin Sans"/>
            </a:endParaRPr>
          </a:p>
        </p:txBody>
      </p:sp>
      <p:pic>
        <p:nvPicPr>
          <p:cNvPr id="9" name="Picture 2" descr="D:\Năm 2022\Tham khao\chợ nông thôn.jpg"/>
          <p:cNvPicPr>
            <a:picLocks noChangeAspect="1" noChangeArrowheads="1"/>
          </p:cNvPicPr>
          <p:nvPr/>
        </p:nvPicPr>
        <p:blipFill>
          <a:blip r:embed="rId3"/>
          <a:srcRect/>
          <a:stretch>
            <a:fillRect/>
          </a:stretch>
        </p:blipFill>
        <p:spPr bwMode="auto">
          <a:xfrm>
            <a:off x="500034" y="1285866"/>
            <a:ext cx="4929222" cy="3429024"/>
          </a:xfrm>
          <a:prstGeom prst="rect">
            <a:avLst/>
          </a:prstGeom>
          <a:noFill/>
        </p:spPr>
      </p:pic>
      <p:sp>
        <p:nvSpPr>
          <p:cNvPr id="10" name="Google Shape;1428;p35"/>
          <p:cNvSpPr txBox="1">
            <a:spLocks/>
          </p:cNvSpPr>
          <p:nvPr/>
        </p:nvSpPr>
        <p:spPr>
          <a:xfrm>
            <a:off x="5643570" y="1857370"/>
            <a:ext cx="3143272" cy="1857388"/>
          </a:xfrm>
          <a:prstGeom prst="rect">
            <a:avLst/>
          </a:prstGeom>
        </p:spPr>
        <p:style>
          <a:lnRef idx="1">
            <a:schemeClr val="accent1"/>
          </a:lnRef>
          <a:fillRef idx="3">
            <a:schemeClr val="accent1"/>
          </a:fillRef>
          <a:effectRef idx="2">
            <a:schemeClr val="accent1"/>
          </a:effectRef>
          <a:fontRef idx="minor">
            <a:schemeClr val="lt1"/>
          </a:fontRef>
        </p:style>
        <p:txBody>
          <a:bodyPr spcFirstLastPara="1" wrap="square" lIns="91425" tIns="91425" rIns="91425" bIns="91425" anchor="t" anchorCtr="0">
            <a:noAutofit/>
          </a:bodyPr>
          <a:lstStyle/>
          <a:p>
            <a:pPr marL="0" marR="0" lvl="0" indent="0" algn="ctr" defTabSz="914400" rtl="0" eaLnBrk="1" fontAlgn="auto" latinLnBrk="0" hangingPunct="1">
              <a:lnSpc>
                <a:spcPct val="115000"/>
              </a:lnSpc>
              <a:spcBef>
                <a:spcPts val="0"/>
              </a:spcBef>
              <a:spcAft>
                <a:spcPts val="0"/>
              </a:spcAft>
              <a:buClr>
                <a:schemeClr val="dk1"/>
              </a:buClr>
              <a:buSzPts val="1600"/>
              <a:buFont typeface="Didact Gothic"/>
              <a:buNone/>
              <a:tabLst/>
              <a:defRPr/>
            </a:pPr>
            <a:r>
              <a:rPr kumimoji="0" lang="vi-VN" sz="2400" b="1" i="0" u="none" strike="noStrike" kern="0" cap="none" spc="0" normalizeH="0" baseline="0" noProof="0" smtClean="0">
                <a:ln>
                  <a:noFill/>
                </a:ln>
                <a:solidFill>
                  <a:srgbClr val="002060"/>
                </a:solidFill>
                <a:effectLst/>
                <a:uLnTx/>
                <a:uFillTx/>
                <a:latin typeface="Times New Roman" pitchFamily="18" charset="0"/>
                <a:ea typeface="Didact Gothic"/>
                <a:cs typeface="Times New Roman" pitchFamily="18" charset="0"/>
                <a:sym typeface="Didact Gothic"/>
              </a:rPr>
              <a:t>Toàn khu vực có 1.435/1.606 xã đạt chuẩn Tiêu chí số 7, chiếm 89%</a:t>
            </a:r>
            <a:endParaRPr kumimoji="0" lang="vi-VN" sz="2400" b="1" i="0" u="none" strike="noStrike" kern="0" cap="none" spc="0" normalizeH="0" baseline="0" noProof="0">
              <a:ln>
                <a:noFill/>
              </a:ln>
              <a:solidFill>
                <a:srgbClr val="002060"/>
              </a:solidFill>
              <a:effectLst/>
              <a:uLnTx/>
              <a:uFillTx/>
              <a:latin typeface="Times New Roman" pitchFamily="18" charset="0"/>
              <a:ea typeface="Didact Gothic"/>
              <a:cs typeface="Times New Roman" pitchFamily="18" charset="0"/>
              <a:sym typeface="Didact Gothic"/>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7" name="Google Shape;1427;p35"/>
          <p:cNvSpPr txBox="1">
            <a:spLocks/>
          </p:cNvSpPr>
          <p:nvPr/>
        </p:nvSpPr>
        <p:spPr>
          <a:xfrm>
            <a:off x="428596" y="368825"/>
            <a:ext cx="8286808" cy="345537"/>
          </a:xfrm>
          <a:prstGeom prst="rect">
            <a:avLst/>
          </a:prstGeom>
          <a:ln/>
        </p:spPr>
        <p:style>
          <a:lnRef idx="1">
            <a:schemeClr val="accent3"/>
          </a:lnRef>
          <a:fillRef idx="2">
            <a:schemeClr val="accent3"/>
          </a:fillRef>
          <a:effectRef idx="1">
            <a:schemeClr val="accent3"/>
          </a:effectRef>
          <a:fontRef idx="minor">
            <a:schemeClr val="dk1"/>
          </a:fontRef>
        </p:style>
        <p:txBody>
          <a:bodyPr spcFirstLastPara="1" wrap="square" lIns="91425" tIns="91425" rIns="91425" bIns="91425" anchor="ctr" anchorCtr="0">
            <a:noAutofit/>
          </a:bodyPr>
          <a:lstStyle/>
          <a:p>
            <a:pPr lvl="0" algn="ctr">
              <a:buClr>
                <a:schemeClr val="accent3"/>
              </a:buClr>
              <a:buSzPts val="3000"/>
            </a:pPr>
            <a:r>
              <a:rPr lang="vi-VN" sz="2400" b="1" dirty="0" smtClean="0">
                <a:solidFill>
                  <a:srgbClr val="C00000"/>
                </a:solidFill>
                <a:latin typeface="+mj-lt"/>
              </a:rPr>
              <a:t>Hạ tầng thương mại</a:t>
            </a:r>
            <a:endParaRPr kumimoji="0" lang="en-US" sz="4000" b="1" i="0" u="none" strike="noStrike" kern="0" cap="none" spc="0" normalizeH="0" baseline="0" noProof="0" dirty="0" smtClean="0">
              <a:ln>
                <a:noFill/>
              </a:ln>
              <a:solidFill>
                <a:srgbClr val="002060"/>
              </a:solidFill>
              <a:effectLst/>
              <a:uLnTx/>
              <a:uFillTx/>
              <a:latin typeface="+mj-lt"/>
              <a:ea typeface="Josefin Sans"/>
              <a:cs typeface="Times New Roman" pitchFamily="18" charset="0"/>
              <a:sym typeface="Josefin Sans"/>
            </a:endParaRPr>
          </a:p>
        </p:txBody>
      </p:sp>
      <p:pic>
        <p:nvPicPr>
          <p:cNvPr id="5" name="Picture 2" descr="D:\Năm 2022\Tham khao\logistics__cang_bien.jpg"/>
          <p:cNvPicPr>
            <a:picLocks noChangeAspect="1" noChangeArrowheads="1"/>
          </p:cNvPicPr>
          <p:nvPr/>
        </p:nvPicPr>
        <p:blipFill>
          <a:blip r:embed="rId3"/>
          <a:srcRect/>
          <a:stretch>
            <a:fillRect/>
          </a:stretch>
        </p:blipFill>
        <p:spPr bwMode="auto">
          <a:xfrm>
            <a:off x="428596" y="1214428"/>
            <a:ext cx="3500462" cy="3281372"/>
          </a:xfrm>
          <a:prstGeom prst="rect">
            <a:avLst/>
          </a:prstGeom>
          <a:noFill/>
        </p:spPr>
      </p:pic>
      <p:sp>
        <p:nvSpPr>
          <p:cNvPr id="6" name="Google Shape;1728;p47"/>
          <p:cNvSpPr txBox="1"/>
          <p:nvPr/>
        </p:nvSpPr>
        <p:spPr>
          <a:xfrm>
            <a:off x="4214810" y="1071552"/>
            <a:ext cx="1937104" cy="478876"/>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0800000" scaled="1"/>
            <a:tileRect/>
          </a:gradFill>
          <a:ln/>
        </p:spPr>
        <p:style>
          <a:lnRef idx="1">
            <a:schemeClr val="accent3"/>
          </a:lnRef>
          <a:fillRef idx="2">
            <a:schemeClr val="accent3"/>
          </a:fillRef>
          <a:effectRef idx="1">
            <a:schemeClr val="accent3"/>
          </a:effectRef>
          <a:fontRef idx="minor">
            <a:schemeClr val="dk1"/>
          </a:fontRef>
        </p:style>
        <p:txBody>
          <a:bodyPr spcFirstLastPara="1" wrap="square" lIns="91425" tIns="91425" rIns="91425" bIns="91425" anchor="ctr" anchorCtr="0">
            <a:noAutofit/>
          </a:bodyPr>
          <a:lstStyle/>
          <a:p>
            <a:pPr lvl="0" algn="ctr"/>
            <a:r>
              <a:rPr lang="vi-VN" sz="2000" b="1" dirty="0" smtClean="0">
                <a:solidFill>
                  <a:srgbClr val="002060"/>
                </a:solidFill>
                <a:latin typeface="+mj-lt"/>
              </a:rPr>
              <a:t>1.556 chợ</a:t>
            </a:r>
            <a:endParaRPr sz="2000" b="1">
              <a:solidFill>
                <a:srgbClr val="002060"/>
              </a:solidFill>
              <a:latin typeface="+mj-lt"/>
              <a:ea typeface="Nanum Gothic"/>
              <a:cs typeface="Nanum Gothic"/>
              <a:sym typeface="Nanum Gothic"/>
            </a:endParaRPr>
          </a:p>
        </p:txBody>
      </p:sp>
      <p:sp>
        <p:nvSpPr>
          <p:cNvPr id="8" name="Google Shape;1730;p47"/>
          <p:cNvSpPr txBox="1"/>
          <p:nvPr/>
        </p:nvSpPr>
        <p:spPr>
          <a:xfrm>
            <a:off x="6429388" y="1071552"/>
            <a:ext cx="2214578" cy="478876"/>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0800000" scaled="1"/>
            <a:tileRect/>
          </a:gradFill>
          <a:ln/>
        </p:spPr>
        <p:style>
          <a:lnRef idx="1">
            <a:schemeClr val="accent3"/>
          </a:lnRef>
          <a:fillRef idx="2">
            <a:schemeClr val="accent3"/>
          </a:fillRef>
          <a:effectRef idx="1">
            <a:schemeClr val="accent3"/>
          </a:effectRef>
          <a:fontRef idx="minor">
            <a:schemeClr val="dk1"/>
          </a:fontRef>
        </p:style>
        <p:txBody>
          <a:bodyPr spcFirstLastPara="1" wrap="square" lIns="91425" tIns="91425" rIns="91425" bIns="91425" anchor="ctr" anchorCtr="0">
            <a:noAutofit/>
          </a:bodyPr>
          <a:lstStyle/>
          <a:p>
            <a:pPr lvl="0" algn="ctr"/>
            <a:r>
              <a:rPr lang="vi-VN" sz="2000" b="1" dirty="0" smtClean="0">
                <a:solidFill>
                  <a:srgbClr val="002060"/>
                </a:solidFill>
                <a:latin typeface="+mj-lt"/>
              </a:rPr>
              <a:t>207 siêu thị</a:t>
            </a:r>
            <a:endParaRPr sz="2000" b="1">
              <a:solidFill>
                <a:srgbClr val="002060"/>
              </a:solidFill>
              <a:latin typeface="+mj-lt"/>
              <a:ea typeface="Nanum Gothic"/>
              <a:cs typeface="Nanum Gothic"/>
              <a:sym typeface="Nanum Gothic"/>
            </a:endParaRPr>
          </a:p>
        </p:txBody>
      </p:sp>
      <p:sp>
        <p:nvSpPr>
          <p:cNvPr id="11" name="Google Shape;1732;p47"/>
          <p:cNvSpPr txBox="1"/>
          <p:nvPr/>
        </p:nvSpPr>
        <p:spPr>
          <a:xfrm>
            <a:off x="4214810" y="1857370"/>
            <a:ext cx="1937104" cy="571504"/>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0800000" scaled="1"/>
            <a:tileRect/>
          </a:gradFill>
          <a:ln/>
        </p:spPr>
        <p:style>
          <a:lnRef idx="1">
            <a:schemeClr val="accent3"/>
          </a:lnRef>
          <a:fillRef idx="2">
            <a:schemeClr val="accent3"/>
          </a:fillRef>
          <a:effectRef idx="1">
            <a:schemeClr val="accent3"/>
          </a:effectRef>
          <a:fontRef idx="minor">
            <a:schemeClr val="dk1"/>
          </a:fontRef>
        </p:style>
        <p:txBody>
          <a:bodyPr spcFirstLastPara="1" wrap="square" lIns="91425" tIns="91425" rIns="91425" bIns="91425" anchor="ctr" anchorCtr="0">
            <a:noAutofit/>
          </a:bodyPr>
          <a:lstStyle/>
          <a:p>
            <a:pPr lvl="0" algn="ctr"/>
            <a:r>
              <a:rPr lang="vi-VN" sz="1800" b="1" dirty="0" smtClean="0">
                <a:solidFill>
                  <a:srgbClr val="002060"/>
                </a:solidFill>
                <a:latin typeface="+mj-lt"/>
              </a:rPr>
              <a:t>37 Trung tâm </a:t>
            </a:r>
            <a:r>
              <a:rPr lang="en-US" sz="1800" b="1" dirty="0" smtClean="0">
                <a:solidFill>
                  <a:srgbClr val="002060"/>
                </a:solidFill>
                <a:latin typeface="Times New Roman" pitchFamily="18" charset="0"/>
                <a:cs typeface="Times New Roman" pitchFamily="18" charset="0"/>
              </a:rPr>
              <a:t>TM</a:t>
            </a:r>
            <a:endParaRPr sz="1800" b="1">
              <a:solidFill>
                <a:srgbClr val="002060"/>
              </a:solidFill>
              <a:latin typeface="Times New Roman" pitchFamily="18" charset="0"/>
              <a:ea typeface="Nanum Gothic"/>
              <a:cs typeface="Times New Roman" pitchFamily="18" charset="0"/>
              <a:sym typeface="Nanum Gothic"/>
            </a:endParaRPr>
          </a:p>
        </p:txBody>
      </p:sp>
      <p:sp>
        <p:nvSpPr>
          <p:cNvPr id="12" name="Google Shape;1734;p47"/>
          <p:cNvSpPr txBox="1"/>
          <p:nvPr/>
        </p:nvSpPr>
        <p:spPr>
          <a:xfrm>
            <a:off x="6429388" y="1857370"/>
            <a:ext cx="2214578" cy="571504"/>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0800000" scaled="1"/>
            <a:tileRect/>
          </a:gradFill>
          <a:ln/>
        </p:spPr>
        <p:style>
          <a:lnRef idx="1">
            <a:schemeClr val="accent3"/>
          </a:lnRef>
          <a:fillRef idx="2">
            <a:schemeClr val="accent3"/>
          </a:fillRef>
          <a:effectRef idx="1">
            <a:schemeClr val="accent3"/>
          </a:effectRef>
          <a:fontRef idx="minor">
            <a:schemeClr val="dk1"/>
          </a:fontRef>
        </p:style>
        <p:txBody>
          <a:bodyPr spcFirstLastPara="1" wrap="square" lIns="91425" tIns="91425" rIns="91425" bIns="91425" anchor="ctr" anchorCtr="0">
            <a:noAutofit/>
          </a:bodyPr>
          <a:lstStyle/>
          <a:p>
            <a:pPr lvl="0" algn="ctr"/>
            <a:r>
              <a:rPr lang="vi-VN" sz="2000" b="1" dirty="0" smtClean="0">
                <a:solidFill>
                  <a:srgbClr val="002060"/>
                </a:solidFill>
                <a:latin typeface="+mj-lt"/>
              </a:rPr>
              <a:t>2.871 </a:t>
            </a:r>
            <a:r>
              <a:rPr lang="en-US" sz="2000" b="1" dirty="0" smtClean="0">
                <a:solidFill>
                  <a:srgbClr val="002060"/>
                </a:solidFill>
                <a:latin typeface="Times New Roman" pitchFamily="18" charset="0"/>
                <a:cs typeface="Times New Roman" pitchFamily="18" charset="0"/>
              </a:rPr>
              <a:t>CH</a:t>
            </a:r>
          </a:p>
          <a:p>
            <a:pPr lvl="0" algn="ctr"/>
            <a:r>
              <a:rPr lang="en-US" sz="2000" b="1" dirty="0" smtClean="0">
                <a:solidFill>
                  <a:srgbClr val="002060"/>
                </a:solidFill>
                <a:latin typeface="+mj-lt"/>
              </a:rPr>
              <a:t> </a:t>
            </a:r>
            <a:r>
              <a:rPr lang="vi-VN" sz="2000" b="1" dirty="0" smtClean="0">
                <a:solidFill>
                  <a:srgbClr val="002060"/>
                </a:solidFill>
                <a:latin typeface="+mj-lt"/>
              </a:rPr>
              <a:t>xăng dầu</a:t>
            </a:r>
            <a:endParaRPr sz="2000" b="1">
              <a:solidFill>
                <a:srgbClr val="002060"/>
              </a:solidFill>
              <a:latin typeface="+mj-lt"/>
              <a:ea typeface="Nanum Gothic"/>
              <a:cs typeface="Nanum Gothic"/>
              <a:sym typeface="Nanum Gothic"/>
            </a:endParaRPr>
          </a:p>
        </p:txBody>
      </p:sp>
      <p:sp>
        <p:nvSpPr>
          <p:cNvPr id="13" name="Google Shape;1736;p47"/>
          <p:cNvSpPr txBox="1"/>
          <p:nvPr/>
        </p:nvSpPr>
        <p:spPr>
          <a:xfrm>
            <a:off x="4214810" y="2714626"/>
            <a:ext cx="1928826" cy="571504"/>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0800000" scaled="1"/>
            <a:tileRect/>
          </a:gradFill>
          <a:ln/>
        </p:spPr>
        <p:style>
          <a:lnRef idx="1">
            <a:schemeClr val="accent3"/>
          </a:lnRef>
          <a:fillRef idx="2">
            <a:schemeClr val="accent3"/>
          </a:fillRef>
          <a:effectRef idx="1">
            <a:schemeClr val="accent3"/>
          </a:effectRef>
          <a:fontRef idx="minor">
            <a:schemeClr val="dk1"/>
          </a:fontRef>
        </p:style>
        <p:txBody>
          <a:bodyPr spcFirstLastPara="1" wrap="square" lIns="91425" tIns="91425" rIns="91425" bIns="91425" anchor="ctr" anchorCtr="0">
            <a:noAutofit/>
          </a:bodyPr>
          <a:lstStyle/>
          <a:p>
            <a:pPr lvl="0" algn="ctr"/>
            <a:r>
              <a:rPr lang="vi-VN" sz="2000" b="1" dirty="0" smtClean="0">
                <a:solidFill>
                  <a:srgbClr val="002060"/>
                </a:solidFill>
                <a:latin typeface="+mj-lt"/>
              </a:rPr>
              <a:t>4.077 cửa hàng LPG</a:t>
            </a:r>
            <a:endParaRPr sz="2000" b="1">
              <a:solidFill>
                <a:srgbClr val="002060"/>
              </a:solidFill>
              <a:latin typeface="+mj-lt"/>
              <a:ea typeface="Nanum Gothic"/>
              <a:cs typeface="Nanum Gothic"/>
              <a:sym typeface="Nanum Gothic"/>
            </a:endParaRPr>
          </a:p>
        </p:txBody>
      </p:sp>
      <p:sp>
        <p:nvSpPr>
          <p:cNvPr id="14" name="Google Shape;1738;p47"/>
          <p:cNvSpPr txBox="1"/>
          <p:nvPr/>
        </p:nvSpPr>
        <p:spPr>
          <a:xfrm>
            <a:off x="6429388" y="2714626"/>
            <a:ext cx="2214578" cy="642942"/>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0800000" scaled="1"/>
            <a:tileRect/>
          </a:gradFill>
          <a:ln/>
        </p:spPr>
        <p:style>
          <a:lnRef idx="1">
            <a:schemeClr val="accent3"/>
          </a:lnRef>
          <a:fillRef idx="2">
            <a:schemeClr val="accent3"/>
          </a:fillRef>
          <a:effectRef idx="1">
            <a:schemeClr val="accent3"/>
          </a:effectRef>
          <a:fontRef idx="minor">
            <a:schemeClr val="dk1"/>
          </a:fontRef>
        </p:style>
        <p:txBody>
          <a:bodyPr spcFirstLastPara="1" wrap="square" lIns="91425" tIns="91425" rIns="91425" bIns="91425" anchor="ctr" anchorCtr="0">
            <a:noAutofit/>
          </a:bodyPr>
          <a:lstStyle/>
          <a:p>
            <a:pPr lvl="0" algn="ctr"/>
            <a:r>
              <a:rPr lang="vi-VN" sz="2000" b="1" dirty="0" smtClean="0">
                <a:solidFill>
                  <a:srgbClr val="002060"/>
                </a:solidFill>
                <a:latin typeface="+mj-lt"/>
              </a:rPr>
              <a:t>13 tổng kho </a:t>
            </a:r>
            <a:endParaRPr lang="en-US" sz="2000" b="1" dirty="0" smtClean="0">
              <a:solidFill>
                <a:srgbClr val="002060"/>
              </a:solidFill>
              <a:latin typeface="+mj-lt"/>
            </a:endParaRPr>
          </a:p>
          <a:p>
            <a:pPr lvl="0" algn="ctr"/>
            <a:r>
              <a:rPr lang="vi-VN" sz="2000" b="1" dirty="0" smtClean="0">
                <a:solidFill>
                  <a:srgbClr val="002060"/>
                </a:solidFill>
                <a:latin typeface="+mj-lt"/>
              </a:rPr>
              <a:t>hàng hoá</a:t>
            </a:r>
            <a:endParaRPr sz="2000" b="1">
              <a:solidFill>
                <a:srgbClr val="002060"/>
              </a:solidFill>
              <a:latin typeface="+mj-lt"/>
              <a:ea typeface="Nanum Gothic"/>
              <a:cs typeface="Nanum Gothic"/>
              <a:sym typeface="Nanum Gothic"/>
            </a:endParaRPr>
          </a:p>
        </p:txBody>
      </p:sp>
      <p:sp>
        <p:nvSpPr>
          <p:cNvPr id="15" name="Google Shape;1740;p47"/>
          <p:cNvSpPr txBox="1"/>
          <p:nvPr/>
        </p:nvSpPr>
        <p:spPr>
          <a:xfrm>
            <a:off x="4214810" y="3643320"/>
            <a:ext cx="1928826" cy="785818"/>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0800000" scaled="1"/>
            <a:tileRect/>
          </a:gradFill>
          <a:ln/>
        </p:spPr>
        <p:style>
          <a:lnRef idx="1">
            <a:schemeClr val="accent3"/>
          </a:lnRef>
          <a:fillRef idx="2">
            <a:schemeClr val="accent3"/>
          </a:fillRef>
          <a:effectRef idx="1">
            <a:schemeClr val="accent3"/>
          </a:effectRef>
          <a:fontRef idx="minor">
            <a:schemeClr val="dk1"/>
          </a:fontRef>
        </p:style>
        <p:txBody>
          <a:bodyPr spcFirstLastPara="1" wrap="square" lIns="91425" tIns="91425" rIns="91425" bIns="91425" anchor="ctr" anchorCtr="0">
            <a:noAutofit/>
          </a:bodyPr>
          <a:lstStyle/>
          <a:p>
            <a:pPr lvl="0" algn="ctr"/>
            <a:r>
              <a:rPr lang="vi-VN" sz="2000" b="1" dirty="0" smtClean="0">
                <a:solidFill>
                  <a:srgbClr val="002060"/>
                </a:solidFill>
                <a:latin typeface="+mj-lt"/>
              </a:rPr>
              <a:t>02 Trung tâm </a:t>
            </a:r>
            <a:r>
              <a:rPr lang="en-US" sz="2000" b="1" dirty="0" smtClean="0">
                <a:solidFill>
                  <a:srgbClr val="002060"/>
                </a:solidFill>
                <a:latin typeface="Times New Roman" pitchFamily="18" charset="0"/>
                <a:cs typeface="Times New Roman" pitchFamily="18" charset="0"/>
              </a:rPr>
              <a:t>HCTL</a:t>
            </a:r>
            <a:endParaRPr sz="2000" b="1">
              <a:solidFill>
                <a:srgbClr val="002060"/>
              </a:solidFill>
              <a:latin typeface="Times New Roman" pitchFamily="18" charset="0"/>
              <a:ea typeface="Nanum Gothic"/>
              <a:cs typeface="Times New Roman" pitchFamily="18" charset="0"/>
              <a:sym typeface="Nanum Gothic"/>
            </a:endParaRPr>
          </a:p>
        </p:txBody>
      </p:sp>
      <p:sp>
        <p:nvSpPr>
          <p:cNvPr id="16" name="Google Shape;1747;p47"/>
          <p:cNvSpPr txBox="1"/>
          <p:nvPr/>
        </p:nvSpPr>
        <p:spPr>
          <a:xfrm>
            <a:off x="6429388" y="3643320"/>
            <a:ext cx="2286016" cy="785818"/>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0800000" scaled="1"/>
            <a:tileRect/>
          </a:gradFill>
          <a:ln/>
        </p:spPr>
        <p:style>
          <a:lnRef idx="1">
            <a:schemeClr val="accent3"/>
          </a:lnRef>
          <a:fillRef idx="2">
            <a:schemeClr val="accent3"/>
          </a:fillRef>
          <a:effectRef idx="1">
            <a:schemeClr val="accent3"/>
          </a:effectRef>
          <a:fontRef idx="minor">
            <a:schemeClr val="dk1"/>
          </a:fontRef>
        </p:style>
        <p:txBody>
          <a:bodyPr spcFirstLastPara="1" wrap="square" lIns="91425" tIns="91425" rIns="91425" bIns="91425" anchor="ctr" anchorCtr="0">
            <a:noAutofit/>
          </a:bodyPr>
          <a:lstStyle/>
          <a:p>
            <a:pPr algn="ctr"/>
            <a:endParaRPr lang="en-US" sz="1800" b="1" dirty="0" smtClean="0">
              <a:solidFill>
                <a:srgbClr val="002060"/>
              </a:solidFill>
              <a:latin typeface="+mj-lt"/>
            </a:endParaRPr>
          </a:p>
          <a:p>
            <a:r>
              <a:rPr lang="en-US" sz="1800" b="1" dirty="0" smtClean="0">
                <a:solidFill>
                  <a:srgbClr val="002060"/>
                </a:solidFill>
                <a:latin typeface="+mj-lt"/>
              </a:rPr>
              <a:t>   </a:t>
            </a:r>
            <a:r>
              <a:rPr lang="vi-VN" sz="1800" b="1" dirty="0" smtClean="0">
                <a:solidFill>
                  <a:srgbClr val="002060"/>
                </a:solidFill>
                <a:latin typeface="+mj-lt"/>
              </a:rPr>
              <a:t>02 Kho ngoại quan</a:t>
            </a:r>
            <a:endParaRPr lang="en-US" sz="1800" b="1" dirty="0" smtClean="0">
              <a:solidFill>
                <a:srgbClr val="002060"/>
              </a:solidFill>
              <a:latin typeface="+mj-lt"/>
            </a:endParaRPr>
          </a:p>
          <a:p>
            <a:r>
              <a:rPr lang="en-US" sz="1800" b="1" dirty="0" smtClean="0">
                <a:solidFill>
                  <a:srgbClr val="002060"/>
                </a:solidFill>
                <a:latin typeface="+mj-lt"/>
              </a:rPr>
              <a:t>   </a:t>
            </a:r>
            <a:r>
              <a:rPr lang="vi-VN" sz="1800" b="1" dirty="0" smtClean="0">
                <a:solidFill>
                  <a:srgbClr val="002060"/>
                </a:solidFill>
                <a:latin typeface="+mj-lt"/>
              </a:rPr>
              <a:t>06 </a:t>
            </a:r>
            <a:r>
              <a:rPr lang="en-US" sz="1800" b="1" dirty="0" smtClean="0">
                <a:solidFill>
                  <a:srgbClr val="002060"/>
                </a:solidFill>
                <a:latin typeface="Times New Roman" pitchFamily="18" charset="0"/>
                <a:cs typeface="Times New Roman" pitchFamily="18" charset="0"/>
              </a:rPr>
              <a:t>TT</a:t>
            </a:r>
            <a:r>
              <a:rPr lang="vi-VN" sz="1800" b="1" dirty="0" smtClean="0">
                <a:solidFill>
                  <a:srgbClr val="002060"/>
                </a:solidFill>
                <a:latin typeface="+mj-lt"/>
              </a:rPr>
              <a:t> Logistic </a:t>
            </a:r>
            <a:endParaRPr lang="en-US" sz="1800" b="1" dirty="0" smtClean="0">
              <a:solidFill>
                <a:srgbClr val="002060"/>
              </a:solidFill>
              <a:latin typeface="+mj-lt"/>
            </a:endParaRPr>
          </a:p>
          <a:p>
            <a:pPr lvl="0" algn="ctr"/>
            <a:endParaRPr sz="1600" b="1">
              <a:solidFill>
                <a:srgbClr val="002060"/>
              </a:solidFill>
              <a:latin typeface="+mj-lt"/>
              <a:ea typeface="Nanum Gothic"/>
              <a:cs typeface="Nanum Gothic"/>
              <a:sym typeface="Nanum Gothic"/>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6" name="Google Shape;1331;p31"/>
          <p:cNvSpPr txBox="1">
            <a:spLocks noGrp="1"/>
          </p:cNvSpPr>
          <p:nvPr>
            <p:ph type="title"/>
          </p:nvPr>
        </p:nvSpPr>
        <p:spPr>
          <a:xfrm>
            <a:off x="2143108" y="357172"/>
            <a:ext cx="5357850" cy="572700"/>
          </a:xfrm>
          <a:prstGeom prst="rect">
            <a:avLst/>
          </a:prstGeom>
        </p:spPr>
        <p:style>
          <a:lnRef idx="1">
            <a:schemeClr val="accent3"/>
          </a:lnRef>
          <a:fillRef idx="2">
            <a:schemeClr val="accent3"/>
          </a:fillRef>
          <a:effectRef idx="1">
            <a:schemeClr val="accent3"/>
          </a:effectRef>
          <a:fontRef idx="minor">
            <a:schemeClr val="dk1"/>
          </a:fontRef>
        </p:style>
        <p:txBody>
          <a:bodyPr spcFirstLastPara="1" wrap="square" lIns="91425" tIns="91425" rIns="91425" bIns="91425" anchor="ctr" anchorCtr="0">
            <a:noAutofit/>
          </a:bodyPr>
          <a:lstStyle/>
          <a:p>
            <a:r>
              <a:rPr lang="en-US" sz="2400" b="1" dirty="0" err="1" smtClean="0">
                <a:solidFill>
                  <a:srgbClr val="C00000"/>
                </a:solidFill>
                <a:latin typeface="Times New Roman" pitchFamily="18" charset="0"/>
                <a:cs typeface="Times New Roman" pitchFamily="18" charset="0"/>
              </a:rPr>
              <a:t>Công</a:t>
            </a:r>
            <a:r>
              <a:rPr lang="en-US" sz="2400" b="1" dirty="0" smtClean="0">
                <a:solidFill>
                  <a:srgbClr val="C00000"/>
                </a:solidFill>
                <a:latin typeface="Times New Roman" pitchFamily="18" charset="0"/>
                <a:cs typeface="Times New Roman" pitchFamily="18" charset="0"/>
              </a:rPr>
              <a:t> </a:t>
            </a:r>
            <a:r>
              <a:rPr lang="en-US" sz="2400" b="1" dirty="0" err="1" smtClean="0">
                <a:solidFill>
                  <a:srgbClr val="C00000"/>
                </a:solidFill>
                <a:latin typeface="Times New Roman" pitchFamily="18" charset="0"/>
                <a:cs typeface="Times New Roman" pitchFamily="18" charset="0"/>
              </a:rPr>
              <a:t>tác</a:t>
            </a:r>
            <a:r>
              <a:rPr lang="en-US" sz="2400" b="1" dirty="0" smtClean="0">
                <a:solidFill>
                  <a:srgbClr val="C00000"/>
                </a:solidFill>
                <a:latin typeface="Times New Roman" pitchFamily="18" charset="0"/>
                <a:cs typeface="Times New Roman" pitchFamily="18" charset="0"/>
              </a:rPr>
              <a:t> </a:t>
            </a:r>
            <a:r>
              <a:rPr lang="en-US" sz="2400" b="1" dirty="0" err="1" smtClean="0">
                <a:solidFill>
                  <a:srgbClr val="C00000"/>
                </a:solidFill>
                <a:latin typeface="Times New Roman" pitchFamily="18" charset="0"/>
                <a:cs typeface="Times New Roman" pitchFamily="18" charset="0"/>
              </a:rPr>
              <a:t>quản</a:t>
            </a:r>
            <a:r>
              <a:rPr lang="en-US" sz="2400" b="1" dirty="0" smtClean="0">
                <a:solidFill>
                  <a:srgbClr val="C00000"/>
                </a:solidFill>
                <a:latin typeface="Times New Roman" pitchFamily="18" charset="0"/>
                <a:cs typeface="Times New Roman" pitchFamily="18" charset="0"/>
              </a:rPr>
              <a:t> </a:t>
            </a:r>
            <a:r>
              <a:rPr lang="en-US" sz="2400" b="1" dirty="0" err="1" smtClean="0">
                <a:solidFill>
                  <a:srgbClr val="C00000"/>
                </a:solidFill>
                <a:latin typeface="Times New Roman" pitchFamily="18" charset="0"/>
                <a:cs typeface="Times New Roman" pitchFamily="18" charset="0"/>
              </a:rPr>
              <a:t>lý</a:t>
            </a:r>
            <a:r>
              <a:rPr lang="en-US" sz="2400" b="1" dirty="0" smtClean="0">
                <a:solidFill>
                  <a:srgbClr val="C00000"/>
                </a:solidFill>
                <a:latin typeface="Times New Roman" pitchFamily="18" charset="0"/>
                <a:cs typeface="Times New Roman" pitchFamily="18" charset="0"/>
              </a:rPr>
              <a:t> </a:t>
            </a:r>
            <a:r>
              <a:rPr lang="en-US" sz="2400" b="1" dirty="0" err="1" smtClean="0">
                <a:solidFill>
                  <a:srgbClr val="C00000"/>
                </a:solidFill>
                <a:latin typeface="Times New Roman" pitchFamily="18" charset="0"/>
                <a:cs typeface="Times New Roman" pitchFamily="18" charset="0"/>
              </a:rPr>
              <a:t>nhà</a:t>
            </a:r>
            <a:r>
              <a:rPr lang="en-US" sz="2400" b="1" dirty="0" smtClean="0">
                <a:solidFill>
                  <a:srgbClr val="C00000"/>
                </a:solidFill>
                <a:latin typeface="Times New Roman" pitchFamily="18" charset="0"/>
                <a:cs typeface="Times New Roman" pitchFamily="18" charset="0"/>
              </a:rPr>
              <a:t> n</a:t>
            </a:r>
            <a:r>
              <a:rPr lang="vi-VN" sz="2400" b="1" dirty="0" smtClean="0">
                <a:solidFill>
                  <a:srgbClr val="C00000"/>
                </a:solidFill>
                <a:latin typeface="Times New Roman" pitchFamily="18" charset="0"/>
                <a:cs typeface="Times New Roman" pitchFamily="18" charset="0"/>
              </a:rPr>
              <a:t>ướ</a:t>
            </a:r>
            <a:r>
              <a:rPr lang="en-US" sz="2400" b="1" dirty="0" smtClean="0">
                <a:solidFill>
                  <a:srgbClr val="C00000"/>
                </a:solidFill>
                <a:latin typeface="Times New Roman" pitchFamily="18" charset="0"/>
                <a:cs typeface="Times New Roman" pitchFamily="18" charset="0"/>
              </a:rPr>
              <a:t>c </a:t>
            </a:r>
            <a:endParaRPr lang="en-US" sz="2400" dirty="0">
              <a:solidFill>
                <a:srgbClr val="C00000"/>
              </a:solidFill>
              <a:latin typeface="Times New Roman" pitchFamily="18" charset="0"/>
              <a:cs typeface="Times New Roman" pitchFamily="18" charset="0"/>
            </a:endParaRPr>
          </a:p>
        </p:txBody>
      </p:sp>
      <p:sp>
        <p:nvSpPr>
          <p:cNvPr id="8" name="Google Shape;1332;p31"/>
          <p:cNvSpPr txBox="1">
            <a:spLocks noGrp="1"/>
          </p:cNvSpPr>
          <p:nvPr>
            <p:ph type="body" idx="1"/>
          </p:nvPr>
        </p:nvSpPr>
        <p:spPr>
          <a:xfrm>
            <a:off x="285720" y="1285866"/>
            <a:ext cx="8358246" cy="3429024"/>
          </a:xfrm>
          <a:prstGeom prst="rect">
            <a:avLst/>
          </a:prstGeom>
          <a:ln/>
        </p:spPr>
        <p:style>
          <a:lnRef idx="0">
            <a:schemeClr val="accent1"/>
          </a:lnRef>
          <a:fillRef idx="3">
            <a:schemeClr val="accent1"/>
          </a:fillRef>
          <a:effectRef idx="3">
            <a:schemeClr val="accent1"/>
          </a:effectRef>
          <a:fontRef idx="minor">
            <a:schemeClr val="lt1"/>
          </a:fontRef>
        </p:style>
        <p:txBody>
          <a:bodyPr spcFirstLastPara="1" wrap="square" lIns="91425" tIns="91425" rIns="91425" bIns="91425" anchor="t" anchorCtr="0">
            <a:noAutofit/>
          </a:bodyPr>
          <a:lstStyle/>
          <a:p>
            <a:pPr>
              <a:buNone/>
            </a:pPr>
            <a:r>
              <a:rPr lang="de-DE" sz="2400" b="1" dirty="0" smtClean="0">
                <a:solidFill>
                  <a:srgbClr val="FF0000"/>
                </a:solidFill>
                <a:latin typeface="Times New Roman" pitchFamily="18" charset="0"/>
                <a:cs typeface="Times New Roman" pitchFamily="18" charset="0"/>
              </a:rPr>
              <a:t>Quản lý quy hoạch, kế hoạch</a:t>
            </a:r>
          </a:p>
          <a:p>
            <a:pPr algn="just">
              <a:spcBef>
                <a:spcPts val="600"/>
              </a:spcBef>
              <a:spcAft>
                <a:spcPts val="600"/>
              </a:spcAft>
              <a:buFont typeface="Wingdings" pitchFamily="2" charset="2"/>
              <a:buChar char="Ø"/>
            </a:pPr>
            <a:r>
              <a:rPr lang="en-US" sz="2400" dirty="0" smtClean="0">
                <a:solidFill>
                  <a:srgbClr val="002060"/>
                </a:solidFill>
                <a:latin typeface="Times New Roman" pitchFamily="18" charset="0"/>
                <a:cs typeface="Times New Roman" pitchFamily="18" charset="0"/>
              </a:rPr>
              <a:t>T</a:t>
            </a:r>
            <a:r>
              <a:rPr lang="vi-VN" sz="2400" dirty="0" smtClean="0">
                <a:solidFill>
                  <a:srgbClr val="002060"/>
                </a:solidFill>
                <a:latin typeface="Times New Roman" pitchFamily="18" charset="0"/>
                <a:cs typeface="Times New Roman" pitchFamily="18" charset="0"/>
              </a:rPr>
              <a:t>ích hợp các Quy hoạch ngành</a:t>
            </a:r>
            <a:r>
              <a:rPr lang="en-US" sz="2400" dirty="0" smtClean="0">
                <a:solidFill>
                  <a:srgbClr val="002060"/>
                </a:solidFill>
                <a:latin typeface="Times New Roman" pitchFamily="18" charset="0"/>
                <a:cs typeface="Times New Roman" pitchFamily="18" charset="0"/>
              </a:rPr>
              <a:t> </a:t>
            </a:r>
            <a:r>
              <a:rPr lang="vi-VN" sz="2400" dirty="0" smtClean="0">
                <a:solidFill>
                  <a:srgbClr val="002060"/>
                </a:solidFill>
                <a:latin typeface="Times New Roman" pitchFamily="18" charset="0"/>
                <a:cs typeface="Times New Roman" pitchFamily="18" charset="0"/>
              </a:rPr>
              <a:t>vào Quy hoạch phát triển kinh tế xã hội của tỉnh thời kỳ 2021 – 2030, định hướng đến 2050</a:t>
            </a:r>
            <a:r>
              <a:rPr lang="en-US" sz="2400" dirty="0" smtClean="0">
                <a:solidFill>
                  <a:srgbClr val="002060"/>
                </a:solidFill>
                <a:latin typeface="Times New Roman" pitchFamily="18" charset="0"/>
                <a:cs typeface="Times New Roman" pitchFamily="18" charset="0"/>
              </a:rPr>
              <a:t>;</a:t>
            </a:r>
          </a:p>
          <a:p>
            <a:pPr algn="just">
              <a:spcBef>
                <a:spcPts val="600"/>
              </a:spcBef>
              <a:spcAft>
                <a:spcPts val="600"/>
              </a:spcAft>
              <a:buFont typeface="Wingdings" pitchFamily="2" charset="2"/>
              <a:buChar char="Ø"/>
            </a:pPr>
            <a:r>
              <a:rPr lang="vi-VN" sz="2400" dirty="0" smtClean="0">
                <a:solidFill>
                  <a:srgbClr val="002060"/>
                </a:solidFill>
                <a:latin typeface="Times New Roman" pitchFamily="18" charset="0"/>
                <a:cs typeface="Times New Roman" pitchFamily="18" charset="0"/>
              </a:rPr>
              <a:t>Xây dựng </a:t>
            </a:r>
            <a:r>
              <a:rPr lang="de-DE" sz="2400" dirty="0" smtClean="0">
                <a:solidFill>
                  <a:srgbClr val="002060"/>
                </a:solidFill>
                <a:latin typeface="Times New Roman" pitchFamily="18" charset="0"/>
                <a:cs typeface="Times New Roman" pitchFamily="18" charset="0"/>
              </a:rPr>
              <a:t>Kế hoạch phát triển ngành Công Thương;</a:t>
            </a:r>
          </a:p>
          <a:p>
            <a:pPr algn="just">
              <a:spcBef>
                <a:spcPts val="600"/>
              </a:spcBef>
              <a:spcAft>
                <a:spcPts val="600"/>
              </a:spcAft>
              <a:buFont typeface="Wingdings" pitchFamily="2" charset="2"/>
              <a:buChar char="Ø"/>
            </a:pPr>
            <a:r>
              <a:rPr lang="vi-VN" sz="2400" dirty="0" smtClean="0">
                <a:solidFill>
                  <a:srgbClr val="002060"/>
                </a:solidFill>
                <a:latin typeface="Times New Roman" pitchFamily="18" charset="0"/>
                <a:cs typeface="Times New Roman" pitchFamily="18" charset="0"/>
              </a:rPr>
              <a:t>Kế hoạch, kịch bản ứng phó với dịch bệnh Covid-19;</a:t>
            </a:r>
            <a:endParaRPr lang="en-US" sz="2400" dirty="0">
              <a:solidFill>
                <a:srgbClr val="002060"/>
              </a:solidFill>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33"/>
          <p:cNvSpPr txBox="1">
            <a:spLocks noGrp="1"/>
          </p:cNvSpPr>
          <p:nvPr>
            <p:ph type="title"/>
          </p:nvPr>
        </p:nvSpPr>
        <p:spPr>
          <a:xfrm>
            <a:off x="713225" y="487775"/>
            <a:ext cx="7717500" cy="583777"/>
          </a:xfrm>
          <a:prstGeom prst="rect">
            <a:avLst/>
          </a:prstGeom>
          <a:ln/>
        </p:spPr>
        <p:style>
          <a:lnRef idx="1">
            <a:schemeClr val="accent3"/>
          </a:lnRef>
          <a:fillRef idx="2">
            <a:schemeClr val="accent3"/>
          </a:fillRef>
          <a:effectRef idx="1">
            <a:schemeClr val="accent3"/>
          </a:effectRef>
          <a:fontRef idx="minor">
            <a:schemeClr val="dk1"/>
          </a:fontRef>
        </p:style>
        <p:txBody>
          <a:bodyPr spcFirstLastPara="1" wrap="square" lIns="91425" tIns="91425" rIns="91425" bIns="91425" anchor="ctr" anchorCtr="0">
            <a:noAutofit/>
          </a:bodyPr>
          <a:lstStyle/>
          <a:p>
            <a:pPr lvl="0"/>
            <a:r>
              <a:rPr lang="en-US" sz="2400" dirty="0" err="1" smtClean="0">
                <a:solidFill>
                  <a:srgbClr val="C00000"/>
                </a:solidFill>
                <a:latin typeface="Times New Roman" pitchFamily="18" charset="0"/>
                <a:cs typeface="Times New Roman" pitchFamily="18" charset="0"/>
              </a:rPr>
              <a:t>Tổng</a:t>
            </a:r>
            <a:r>
              <a:rPr lang="en-US" sz="2400" dirty="0" smtClean="0">
                <a:solidFill>
                  <a:srgbClr val="C00000"/>
                </a:solidFill>
                <a:latin typeface="Times New Roman" pitchFamily="18" charset="0"/>
                <a:cs typeface="Times New Roman" pitchFamily="18" charset="0"/>
              </a:rPr>
              <a:t> </a:t>
            </a:r>
            <a:r>
              <a:rPr lang="en-US" sz="2400" dirty="0" err="1" smtClean="0">
                <a:solidFill>
                  <a:srgbClr val="C00000"/>
                </a:solidFill>
                <a:latin typeface="Times New Roman" pitchFamily="18" charset="0"/>
                <a:cs typeface="Times New Roman" pitchFamily="18" charset="0"/>
              </a:rPr>
              <a:t>quan</a:t>
            </a:r>
            <a:r>
              <a:rPr lang="en-US" sz="2400" dirty="0" smtClean="0">
                <a:solidFill>
                  <a:srgbClr val="C00000"/>
                </a:solidFill>
                <a:latin typeface="Times New Roman" pitchFamily="18" charset="0"/>
                <a:cs typeface="Times New Roman" pitchFamily="18" charset="0"/>
              </a:rPr>
              <a:t> </a:t>
            </a:r>
            <a:r>
              <a:rPr lang="en-US" sz="2400" dirty="0" err="1" smtClean="0">
                <a:solidFill>
                  <a:srgbClr val="C00000"/>
                </a:solidFill>
                <a:latin typeface="Times New Roman" pitchFamily="18" charset="0"/>
                <a:cs typeface="Times New Roman" pitchFamily="18" charset="0"/>
              </a:rPr>
              <a:t>khu</a:t>
            </a:r>
            <a:r>
              <a:rPr lang="en-US" sz="2400" dirty="0" smtClean="0">
                <a:solidFill>
                  <a:srgbClr val="C00000"/>
                </a:solidFill>
                <a:latin typeface="Times New Roman" pitchFamily="18" charset="0"/>
                <a:cs typeface="Times New Roman" pitchFamily="18" charset="0"/>
              </a:rPr>
              <a:t> </a:t>
            </a:r>
            <a:r>
              <a:rPr lang="en-US" sz="2400" dirty="0" err="1" smtClean="0">
                <a:solidFill>
                  <a:srgbClr val="C00000"/>
                </a:solidFill>
                <a:latin typeface="Times New Roman" pitchFamily="18" charset="0"/>
                <a:cs typeface="Times New Roman" pitchFamily="18" charset="0"/>
              </a:rPr>
              <a:t>vực</a:t>
            </a:r>
            <a:r>
              <a:rPr lang="en-US" sz="2400" dirty="0" smtClean="0">
                <a:solidFill>
                  <a:srgbClr val="C00000"/>
                </a:solidFill>
                <a:latin typeface="Times New Roman" pitchFamily="18" charset="0"/>
                <a:cs typeface="Times New Roman" pitchFamily="18" charset="0"/>
              </a:rPr>
              <a:t> </a:t>
            </a:r>
            <a:r>
              <a:rPr lang="en-US" sz="2400" dirty="0" err="1" smtClean="0">
                <a:solidFill>
                  <a:srgbClr val="C00000"/>
                </a:solidFill>
                <a:latin typeface="Times New Roman" pitchFamily="18" charset="0"/>
                <a:cs typeface="Times New Roman" pitchFamily="18" charset="0"/>
              </a:rPr>
              <a:t>miền</a:t>
            </a:r>
            <a:r>
              <a:rPr lang="en-US" sz="2400" dirty="0" smtClean="0">
                <a:solidFill>
                  <a:srgbClr val="C00000"/>
                </a:solidFill>
                <a:latin typeface="Times New Roman" pitchFamily="18" charset="0"/>
                <a:cs typeface="Times New Roman" pitchFamily="18" charset="0"/>
              </a:rPr>
              <a:t> </a:t>
            </a:r>
            <a:r>
              <a:rPr lang="en-US" sz="2400" dirty="0" err="1" smtClean="0">
                <a:solidFill>
                  <a:srgbClr val="C00000"/>
                </a:solidFill>
                <a:latin typeface="Times New Roman" pitchFamily="18" charset="0"/>
                <a:cs typeface="Times New Roman" pitchFamily="18" charset="0"/>
              </a:rPr>
              <a:t>Trung</a:t>
            </a:r>
            <a:r>
              <a:rPr lang="en-US" sz="2400" dirty="0" smtClean="0">
                <a:solidFill>
                  <a:srgbClr val="C00000"/>
                </a:solidFill>
                <a:latin typeface="Times New Roman" pitchFamily="18" charset="0"/>
                <a:cs typeface="Times New Roman" pitchFamily="18" charset="0"/>
              </a:rPr>
              <a:t>- </a:t>
            </a:r>
            <a:r>
              <a:rPr lang="en-US" sz="2400" dirty="0" err="1" smtClean="0">
                <a:solidFill>
                  <a:srgbClr val="C00000"/>
                </a:solidFill>
                <a:latin typeface="Times New Roman" pitchFamily="18" charset="0"/>
                <a:cs typeface="Times New Roman" pitchFamily="18" charset="0"/>
              </a:rPr>
              <a:t>Tây</a:t>
            </a:r>
            <a:r>
              <a:rPr lang="en-US" sz="2400" dirty="0" smtClean="0">
                <a:solidFill>
                  <a:srgbClr val="C00000"/>
                </a:solidFill>
                <a:latin typeface="Times New Roman" pitchFamily="18" charset="0"/>
                <a:cs typeface="Times New Roman" pitchFamily="18" charset="0"/>
              </a:rPr>
              <a:t> </a:t>
            </a:r>
            <a:r>
              <a:rPr lang="en-US" sz="2400" dirty="0" err="1" smtClean="0">
                <a:solidFill>
                  <a:srgbClr val="C00000"/>
                </a:solidFill>
                <a:latin typeface="Times New Roman" pitchFamily="18" charset="0"/>
                <a:cs typeface="Times New Roman" pitchFamily="18" charset="0"/>
              </a:rPr>
              <a:t>Nguyên</a:t>
            </a:r>
            <a:endParaRPr sz="2400"/>
          </a:p>
        </p:txBody>
      </p:sp>
      <p:sp>
        <p:nvSpPr>
          <p:cNvPr id="226" name="Google Shape;226;p33"/>
          <p:cNvSpPr txBox="1">
            <a:spLocks noGrp="1"/>
          </p:cNvSpPr>
          <p:nvPr>
            <p:ph type="body" idx="1"/>
          </p:nvPr>
        </p:nvSpPr>
        <p:spPr>
          <a:xfrm>
            <a:off x="609425" y="1267150"/>
            <a:ext cx="7821300" cy="334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accent4"/>
                </a:solidFill>
              </a:rPr>
              <a:t>Here’s what you’ll find in this </a:t>
            </a:r>
            <a:r>
              <a:rPr lang="en" b="1" dirty="0">
                <a:solidFill>
                  <a:schemeClr val="accent4"/>
                </a:solidFill>
                <a:uFill>
                  <a:noFill/>
                </a:u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Slidesgo</a:t>
            </a:r>
            <a:r>
              <a:rPr lang="en" b="1" dirty="0">
                <a:solidFill>
                  <a:schemeClr val="accent4"/>
                </a:solidFill>
              </a:rPr>
              <a:t> </a:t>
            </a:r>
            <a:r>
              <a:rPr lang="en" dirty="0">
                <a:solidFill>
                  <a:schemeClr val="accent4"/>
                </a:solidFill>
              </a:rPr>
              <a:t>template: </a:t>
            </a:r>
            <a:endParaRPr>
              <a:solidFill>
                <a:schemeClr val="accent4"/>
              </a:solidFill>
            </a:endParaRPr>
          </a:p>
          <a:p>
            <a:pPr marL="457200" lvl="0" indent="-304800" algn="l" rtl="0">
              <a:spcBef>
                <a:spcPts val="0"/>
              </a:spcBef>
              <a:spcAft>
                <a:spcPts val="0"/>
              </a:spcAft>
              <a:buClr>
                <a:schemeClr val="accent4"/>
              </a:buClr>
              <a:buSzPts val="1200"/>
              <a:buAutoNum type="arabicPeriod"/>
            </a:pPr>
            <a:r>
              <a:rPr lang="en" dirty="0">
                <a:solidFill>
                  <a:schemeClr val="accent4"/>
                </a:solidFill>
              </a:rPr>
              <a:t>A slide structure based on a marketing campaign, which you can easily adapt to your needs. For more info on how to edit the template, please visit </a:t>
            </a:r>
            <a:r>
              <a:rPr lang="en" b="1" dirty="0">
                <a:solidFill>
                  <a:schemeClr val="accent4"/>
                </a:solidFill>
                <a:uFill>
                  <a:noFill/>
                </a:uFil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Slidesgo School</a:t>
            </a:r>
            <a:r>
              <a:rPr lang="en" dirty="0">
                <a:solidFill>
                  <a:schemeClr val="accent4"/>
                </a:solidFill>
              </a:rPr>
              <a:t> or read our </a:t>
            </a:r>
            <a:r>
              <a:rPr lang="en" b="1" dirty="0">
                <a:solidFill>
                  <a:schemeClr val="accent4"/>
                </a:solidFill>
                <a:uFill>
                  <a:noFill/>
                </a:uFill>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FAQs</a:t>
            </a:r>
            <a:r>
              <a:rPr lang="en" dirty="0">
                <a:solidFill>
                  <a:schemeClr val="accent4"/>
                </a:solidFill>
              </a:rPr>
              <a:t>.</a:t>
            </a:r>
            <a:endParaRPr>
              <a:solidFill>
                <a:schemeClr val="accent4"/>
              </a:solidFill>
            </a:endParaRPr>
          </a:p>
          <a:p>
            <a:pPr marL="457200" lvl="0" indent="-304800" algn="l" rtl="0">
              <a:spcBef>
                <a:spcPts val="0"/>
              </a:spcBef>
              <a:spcAft>
                <a:spcPts val="0"/>
              </a:spcAft>
              <a:buClr>
                <a:schemeClr val="accent4"/>
              </a:buClr>
              <a:buSzPts val="1200"/>
              <a:buAutoNum type="arabicPeriod"/>
            </a:pPr>
            <a:r>
              <a:rPr lang="en" dirty="0">
                <a:solidFill>
                  <a:schemeClr val="accent4"/>
                </a:solidFill>
              </a:rPr>
              <a:t>An assortment of illustrations that are suitable for use in the presentation can be found in the </a:t>
            </a:r>
            <a:r>
              <a:rPr lang="en" b="1" dirty="0">
                <a:solidFill>
                  <a:schemeClr val="accent4"/>
                </a:solidFill>
                <a:uFill>
                  <a:noFill/>
                </a:uFill>
                <a:hlinkClick r:id="rId6" action="ppaction://hlinksldjump">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alternative resources</a:t>
            </a:r>
            <a:r>
              <a:rPr lang="en" dirty="0">
                <a:solidFill>
                  <a:schemeClr val="accent4"/>
                </a:solidFill>
              </a:rPr>
              <a:t> slide.</a:t>
            </a:r>
            <a:endParaRPr>
              <a:solidFill>
                <a:schemeClr val="accent4"/>
              </a:solidFill>
            </a:endParaRPr>
          </a:p>
          <a:p>
            <a:pPr marL="457200" lvl="0" indent="-304800" algn="l" rtl="0">
              <a:spcBef>
                <a:spcPts val="0"/>
              </a:spcBef>
              <a:spcAft>
                <a:spcPts val="0"/>
              </a:spcAft>
              <a:buClr>
                <a:schemeClr val="accent4"/>
              </a:buClr>
              <a:buSzPts val="1200"/>
              <a:buAutoNum type="arabicPeriod"/>
            </a:pPr>
            <a:r>
              <a:rPr lang="en" dirty="0">
                <a:solidFill>
                  <a:schemeClr val="accent4"/>
                </a:solidFill>
              </a:rPr>
              <a:t>A </a:t>
            </a:r>
            <a:r>
              <a:rPr lang="en" b="1" dirty="0">
                <a:solidFill>
                  <a:schemeClr val="accent4"/>
                </a:solidFill>
                <a:uFill>
                  <a:noFill/>
                </a:uFill>
                <a:hlinkClick r:id="rId7" action="ppaction://hlinksldjump">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thanks</a:t>
            </a:r>
            <a:r>
              <a:rPr lang="en" dirty="0">
                <a:solidFill>
                  <a:schemeClr val="accent4"/>
                </a:solidFill>
                <a:uFill>
                  <a:noFill/>
                </a:uFill>
                <a:hlinkClick r:id="rId7" action="ppaction://hlinksldjump">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 </a:t>
            </a:r>
            <a:r>
              <a:rPr lang="en" dirty="0">
                <a:solidFill>
                  <a:schemeClr val="accent4"/>
                </a:solidFill>
              </a:rPr>
              <a:t>slide, which you must keep so that proper credits for our design are given.</a:t>
            </a:r>
            <a:endParaRPr>
              <a:solidFill>
                <a:schemeClr val="accent4"/>
              </a:solidFill>
            </a:endParaRPr>
          </a:p>
          <a:p>
            <a:pPr marL="457200" lvl="0" indent="-304800" algn="l" rtl="0">
              <a:spcBef>
                <a:spcPts val="0"/>
              </a:spcBef>
              <a:spcAft>
                <a:spcPts val="0"/>
              </a:spcAft>
              <a:buClr>
                <a:schemeClr val="accent4"/>
              </a:buClr>
              <a:buSzPts val="1200"/>
              <a:buAutoNum type="arabicPeriod"/>
            </a:pPr>
            <a:r>
              <a:rPr lang="en" dirty="0">
                <a:solidFill>
                  <a:schemeClr val="accent4"/>
                </a:solidFill>
              </a:rPr>
              <a:t>A </a:t>
            </a:r>
            <a:r>
              <a:rPr lang="en" b="1" dirty="0">
                <a:solidFill>
                  <a:schemeClr val="accent4"/>
                </a:solidFill>
                <a:uFill>
                  <a:noFill/>
                </a:uFill>
                <a:hlinkClick r:id="rId8" action="ppaction://hlinksldjump">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resources</a:t>
            </a:r>
            <a:r>
              <a:rPr lang="en" dirty="0">
                <a:solidFill>
                  <a:schemeClr val="accent4"/>
                </a:solidFill>
                <a:uFill>
                  <a:noFill/>
                </a:uFill>
                <a:hlinkClick r:id="rId8" action="ppaction://hlinksldjump">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 </a:t>
            </a:r>
            <a:r>
              <a:rPr lang="en" dirty="0">
                <a:solidFill>
                  <a:schemeClr val="accent4"/>
                </a:solidFill>
              </a:rPr>
              <a:t>slide, where you’ll find links to all the elements used in the template.</a:t>
            </a:r>
            <a:endParaRPr>
              <a:solidFill>
                <a:schemeClr val="accent4"/>
              </a:solidFill>
            </a:endParaRPr>
          </a:p>
          <a:p>
            <a:pPr marL="457200" lvl="0" indent="-304800" algn="l" rtl="0">
              <a:spcBef>
                <a:spcPts val="0"/>
              </a:spcBef>
              <a:spcAft>
                <a:spcPts val="0"/>
              </a:spcAft>
              <a:buClr>
                <a:schemeClr val="accent4"/>
              </a:buClr>
              <a:buSzPts val="1200"/>
              <a:buAutoNum type="arabicPeriod"/>
            </a:pPr>
            <a:r>
              <a:rPr lang="en" b="1" dirty="0">
                <a:solidFill>
                  <a:schemeClr val="accent4"/>
                </a:solidFill>
                <a:uFill>
                  <a:noFill/>
                </a:uFill>
                <a:hlinkClick r:id="rId9" action="ppaction://hlinksldjump">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Instructions for use</a:t>
            </a:r>
            <a:r>
              <a:rPr lang="en" dirty="0">
                <a:solidFill>
                  <a:schemeClr val="accent4"/>
                </a:solidFill>
                <a:uFill>
                  <a:noFill/>
                </a:uFill>
                <a:hlinkClick r:id="rId9" action="ppaction://hlinksldjump">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a:t>
            </a:r>
            <a:endParaRPr>
              <a:solidFill>
                <a:schemeClr val="accent4"/>
              </a:solidFill>
            </a:endParaRPr>
          </a:p>
          <a:p>
            <a:pPr marL="457200" lvl="0" indent="-304800" algn="l" rtl="0">
              <a:spcBef>
                <a:spcPts val="0"/>
              </a:spcBef>
              <a:spcAft>
                <a:spcPts val="0"/>
              </a:spcAft>
              <a:buClr>
                <a:schemeClr val="accent4"/>
              </a:buClr>
              <a:buSzPts val="1200"/>
              <a:buAutoNum type="arabicPeriod"/>
            </a:pPr>
            <a:r>
              <a:rPr lang="en" dirty="0">
                <a:solidFill>
                  <a:schemeClr val="accent4"/>
                </a:solidFill>
              </a:rPr>
              <a:t>Final slides with:</a:t>
            </a:r>
            <a:endParaRPr>
              <a:solidFill>
                <a:schemeClr val="accent4"/>
              </a:solidFill>
            </a:endParaRPr>
          </a:p>
          <a:p>
            <a:pPr marL="914400" lvl="0" indent="-304800" algn="l" rtl="0">
              <a:spcBef>
                <a:spcPts val="0"/>
              </a:spcBef>
              <a:spcAft>
                <a:spcPts val="0"/>
              </a:spcAft>
              <a:buClr>
                <a:schemeClr val="accent4"/>
              </a:buClr>
              <a:buSzPts val="1200"/>
              <a:buAutoNum type="arabicPeriod"/>
            </a:pPr>
            <a:r>
              <a:rPr lang="en" dirty="0">
                <a:solidFill>
                  <a:schemeClr val="accent4"/>
                </a:solidFill>
              </a:rPr>
              <a:t>The</a:t>
            </a:r>
            <a:r>
              <a:rPr lang="en" dirty="0">
                <a:solidFill>
                  <a:schemeClr val="accent4"/>
                </a:solidFill>
                <a:uFill>
                  <a:noFill/>
                </a:uFill>
                <a:hlinkClick r:id="rId10" action="ppaction://hlinksldjump">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 </a:t>
            </a:r>
            <a:r>
              <a:rPr lang="en" b="1" dirty="0">
                <a:solidFill>
                  <a:schemeClr val="accent4"/>
                </a:solidFill>
                <a:uFill>
                  <a:noFill/>
                </a:uFill>
                <a:hlinkClick r:id="rId10" action="ppaction://hlinksldjump">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fonts and colors</a:t>
            </a:r>
            <a:r>
              <a:rPr lang="en" dirty="0">
                <a:solidFill>
                  <a:schemeClr val="accent4"/>
                </a:solidFill>
              </a:rPr>
              <a:t> used in the template.</a:t>
            </a:r>
            <a:endParaRPr>
              <a:solidFill>
                <a:schemeClr val="accent4"/>
              </a:solidFill>
            </a:endParaRPr>
          </a:p>
          <a:p>
            <a:pPr marL="914400" lvl="0" indent="-304800" algn="l" rtl="0">
              <a:spcBef>
                <a:spcPts val="0"/>
              </a:spcBef>
              <a:spcAft>
                <a:spcPts val="0"/>
              </a:spcAft>
              <a:buClr>
                <a:schemeClr val="accent4"/>
              </a:buClr>
              <a:buSzPts val="1200"/>
              <a:buAutoNum type="arabicPeriod"/>
            </a:pPr>
            <a:r>
              <a:rPr lang="en" dirty="0">
                <a:solidFill>
                  <a:schemeClr val="accent4"/>
                </a:solidFill>
              </a:rPr>
              <a:t>A selection of </a:t>
            </a:r>
            <a:r>
              <a:rPr lang="en" b="1" dirty="0">
                <a:solidFill>
                  <a:schemeClr val="accent4"/>
                </a:solidFill>
                <a:uFill>
                  <a:noFill/>
                </a:uFill>
                <a:hlinkClick r:id="rId11" action="ppaction://hlinksldjump">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illustrations</a:t>
            </a:r>
            <a:r>
              <a:rPr lang="en" dirty="0">
                <a:solidFill>
                  <a:schemeClr val="accent4"/>
                </a:solidFill>
              </a:rPr>
              <a:t>. You can also customize and animate them as you wish with the online editor. Visit </a:t>
            </a:r>
            <a:r>
              <a:rPr lang="en" b="1" dirty="0">
                <a:solidFill>
                  <a:schemeClr val="accent4"/>
                </a:solidFill>
                <a:uFill>
                  <a:noFill/>
                </a:uFill>
                <a:hlinkClick r:id="rId12">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S</a:t>
            </a:r>
            <a:r>
              <a:rPr lang="en" b="1" dirty="0">
                <a:solidFill>
                  <a:schemeClr val="accent4"/>
                </a:solidFill>
                <a:uFill>
                  <a:noFill/>
                </a:uFill>
                <a:hlinkClick r:id="rId12">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tories by Freepik</a:t>
            </a:r>
            <a:r>
              <a:rPr lang="en" dirty="0">
                <a:solidFill>
                  <a:schemeClr val="accent4"/>
                </a:solidFill>
              </a:rPr>
              <a:t> to find more. </a:t>
            </a:r>
            <a:endParaRPr>
              <a:solidFill>
                <a:schemeClr val="accent4"/>
              </a:solidFill>
            </a:endParaRPr>
          </a:p>
          <a:p>
            <a:pPr marL="914400" lvl="0" indent="-304800" algn="l" rtl="0">
              <a:spcBef>
                <a:spcPts val="0"/>
              </a:spcBef>
              <a:spcAft>
                <a:spcPts val="0"/>
              </a:spcAft>
              <a:buClr>
                <a:schemeClr val="accent4"/>
              </a:buClr>
              <a:buSzPts val="1200"/>
              <a:buAutoNum type="arabicPeriod"/>
            </a:pPr>
            <a:r>
              <a:rPr lang="en" dirty="0">
                <a:solidFill>
                  <a:schemeClr val="accent4"/>
                </a:solidFill>
              </a:rPr>
              <a:t>More</a:t>
            </a:r>
            <a:r>
              <a:rPr lang="en" dirty="0">
                <a:solidFill>
                  <a:schemeClr val="accent4"/>
                </a:solidFill>
                <a:uFill>
                  <a:noFill/>
                </a:uFill>
                <a:hlinkClick r:id="rId13" action="ppaction://hlinksldjump">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 </a:t>
            </a:r>
            <a:r>
              <a:rPr lang="en" b="1" dirty="0">
                <a:solidFill>
                  <a:schemeClr val="accent4"/>
                </a:solidFill>
                <a:uFill>
                  <a:noFill/>
                </a:uFill>
                <a:hlinkClick r:id="rId13" action="ppaction://hlinksldjump">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infographic resources</a:t>
            </a:r>
            <a:r>
              <a:rPr lang="en" dirty="0">
                <a:solidFill>
                  <a:schemeClr val="accent4"/>
                </a:solidFill>
              </a:rPr>
              <a:t>, whose size and color can be edited. </a:t>
            </a:r>
            <a:endParaRPr>
              <a:solidFill>
                <a:schemeClr val="accent4"/>
              </a:solidFill>
            </a:endParaRPr>
          </a:p>
          <a:p>
            <a:pPr marL="914400" lvl="0" indent="-304800" algn="l" rtl="0">
              <a:spcBef>
                <a:spcPts val="0"/>
              </a:spcBef>
              <a:spcAft>
                <a:spcPts val="0"/>
              </a:spcAft>
              <a:buClr>
                <a:schemeClr val="accent4"/>
              </a:buClr>
              <a:buSzPts val="1200"/>
              <a:buAutoNum type="arabicPeriod"/>
            </a:pPr>
            <a:r>
              <a:rPr lang="en" dirty="0">
                <a:solidFill>
                  <a:schemeClr val="accent4"/>
                </a:solidFill>
              </a:rPr>
              <a:t>Sets of </a:t>
            </a:r>
            <a:r>
              <a:rPr lang="en" b="1" dirty="0">
                <a:solidFill>
                  <a:schemeClr val="accent4"/>
                </a:solidFill>
                <a:uFill>
                  <a:noFill/>
                </a:uFill>
                <a:hlinkClick r:id="rId14" action="ppaction://hlinksldjump">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customizable icons</a:t>
            </a:r>
            <a:r>
              <a:rPr lang="en" dirty="0">
                <a:solidFill>
                  <a:schemeClr val="accent4"/>
                </a:solidFill>
              </a:rPr>
              <a:t> of the following themes: general, business, avatar, creative process, education, help &amp; support, medical, nature, performing arts, SEO &amp; marketing, and teamwork.</a:t>
            </a:r>
            <a:endParaRPr>
              <a:solidFill>
                <a:schemeClr val="accent4"/>
              </a:solidFill>
            </a:endParaRPr>
          </a:p>
          <a:p>
            <a:pPr marL="0" lvl="0" indent="0" algn="l" rtl="0">
              <a:spcBef>
                <a:spcPts val="1600"/>
              </a:spcBef>
              <a:spcAft>
                <a:spcPts val="0"/>
              </a:spcAft>
              <a:buNone/>
            </a:pPr>
            <a:r>
              <a:rPr lang="en" b="1" dirty="0">
                <a:solidFill>
                  <a:schemeClr val="accent4"/>
                </a:solidFill>
              </a:rPr>
              <a:t>You can delete this slide when you’re done editing the presentation.</a:t>
            </a:r>
            <a:endParaRPr>
              <a:solidFill>
                <a:schemeClr val="accent4"/>
              </a:solidFill>
            </a:endParaRPr>
          </a:p>
        </p:txBody>
      </p:sp>
      <p:sp>
        <p:nvSpPr>
          <p:cNvPr id="4" name="Google Shape;1332;p31"/>
          <p:cNvSpPr txBox="1">
            <a:spLocks/>
          </p:cNvSpPr>
          <p:nvPr/>
        </p:nvSpPr>
        <p:spPr>
          <a:xfrm>
            <a:off x="571472" y="1071552"/>
            <a:ext cx="8143932" cy="3585858"/>
          </a:xfrm>
          <a:prstGeom prst="rect">
            <a:avLst/>
          </a:prstGeom>
          <a:ln/>
        </p:spPr>
        <p:style>
          <a:lnRef idx="0">
            <a:schemeClr val="accent1"/>
          </a:lnRef>
          <a:fillRef idx="3">
            <a:schemeClr val="accent1"/>
          </a:fillRef>
          <a:effectRef idx="3">
            <a:schemeClr val="accent1"/>
          </a:effectRef>
          <a:fontRef idx="minor">
            <a:schemeClr val="lt1"/>
          </a:fontRef>
        </p:style>
        <p:txBody>
          <a:bodyPr spcFirstLastPara="1" wrap="square" lIns="91425" tIns="91425" rIns="91425" bIns="91425" anchor="t" anchorCtr="0">
            <a:noAutofit/>
          </a:bodyPr>
          <a:lstStyle/>
          <a:p>
            <a:pPr marL="457200" marR="0" lvl="0" indent="-304800" algn="l" defTabSz="914400" rtl="0" eaLnBrk="1" fontAlgn="auto" latinLnBrk="0" hangingPunct="1">
              <a:lnSpc>
                <a:spcPct val="100000"/>
              </a:lnSpc>
              <a:spcBef>
                <a:spcPts val="0"/>
              </a:spcBef>
              <a:spcAft>
                <a:spcPts val="0"/>
              </a:spcAft>
              <a:buClr>
                <a:srgbClr val="434343"/>
              </a:buClr>
              <a:buSzPts val="1200"/>
              <a:buFont typeface="Wingdings" pitchFamily="2" charset="2"/>
              <a:buChar char="Ø"/>
              <a:tabLst/>
              <a:defRPr/>
            </a:pPr>
            <a:r>
              <a:rPr kumimoji="0" lang="en-US" sz="2200" b="0" i="0" u="none" strike="noStrike" kern="0" cap="none" spc="0" normalizeH="0" baseline="0" noProof="0" dirty="0" err="1" smtClean="0">
                <a:ln>
                  <a:noFill/>
                </a:ln>
                <a:solidFill>
                  <a:srgbClr val="002060"/>
                </a:solidFill>
                <a:effectLst/>
                <a:uLnTx/>
                <a:uFillTx/>
                <a:latin typeface="Times New Roman" pitchFamily="18" charset="0"/>
                <a:ea typeface="Didact Gothic"/>
                <a:cs typeface="Times New Roman" pitchFamily="18" charset="0"/>
                <a:sym typeface="Didact Gothic"/>
              </a:rPr>
              <a:t>Gồm</a:t>
            </a:r>
            <a:r>
              <a:rPr kumimoji="0" lang="en-US" sz="2200" b="0" i="0" u="none" strike="noStrike" kern="0" cap="none" spc="0" normalizeH="0" baseline="0" noProof="0" dirty="0" smtClean="0">
                <a:ln>
                  <a:noFill/>
                </a:ln>
                <a:solidFill>
                  <a:srgbClr val="002060"/>
                </a:solidFill>
                <a:effectLst/>
                <a:uLnTx/>
                <a:uFillTx/>
                <a:latin typeface="Times New Roman" pitchFamily="18" charset="0"/>
                <a:ea typeface="Didact Gothic"/>
                <a:cs typeface="Times New Roman" pitchFamily="18" charset="0"/>
                <a:sym typeface="Didact Gothic"/>
              </a:rPr>
              <a:t> 15 </a:t>
            </a:r>
            <a:r>
              <a:rPr kumimoji="0" lang="en-US" sz="2200" b="0" i="0" u="none" strike="noStrike" kern="0" cap="none" spc="0" normalizeH="0" baseline="0" noProof="0" dirty="0" err="1" smtClean="0">
                <a:ln>
                  <a:noFill/>
                </a:ln>
                <a:solidFill>
                  <a:srgbClr val="002060"/>
                </a:solidFill>
                <a:effectLst/>
                <a:uLnTx/>
                <a:uFillTx/>
                <a:latin typeface="Times New Roman" pitchFamily="18" charset="0"/>
                <a:ea typeface="Didact Gothic"/>
                <a:cs typeface="Times New Roman" pitchFamily="18" charset="0"/>
                <a:sym typeface="Didact Gothic"/>
              </a:rPr>
              <a:t>tỉnh</a:t>
            </a:r>
            <a:r>
              <a:rPr kumimoji="0" lang="en-US" sz="2200" b="0" i="0" u="none" strike="noStrike" kern="0" cap="none" spc="0" normalizeH="0" baseline="0" noProof="0" dirty="0" smtClean="0">
                <a:ln>
                  <a:noFill/>
                </a:ln>
                <a:solidFill>
                  <a:srgbClr val="002060"/>
                </a:solidFill>
                <a:effectLst/>
                <a:uLnTx/>
                <a:uFillTx/>
                <a:latin typeface="Times New Roman" pitchFamily="18" charset="0"/>
                <a:ea typeface="Didact Gothic"/>
                <a:cs typeface="Times New Roman" pitchFamily="18" charset="0"/>
                <a:sym typeface="Didact Gothic"/>
              </a:rPr>
              <a:t>, </a:t>
            </a:r>
            <a:r>
              <a:rPr kumimoji="0" lang="en-US" sz="2200" b="0" i="0" u="none" strike="noStrike" kern="0" cap="none" spc="0" normalizeH="0" baseline="0" noProof="0" dirty="0" err="1" smtClean="0">
                <a:ln>
                  <a:noFill/>
                </a:ln>
                <a:solidFill>
                  <a:srgbClr val="002060"/>
                </a:solidFill>
                <a:effectLst/>
                <a:uLnTx/>
                <a:uFillTx/>
                <a:latin typeface="Times New Roman" pitchFamily="18" charset="0"/>
                <a:ea typeface="Didact Gothic"/>
                <a:cs typeface="Times New Roman" pitchFamily="18" charset="0"/>
                <a:sym typeface="Didact Gothic"/>
              </a:rPr>
              <a:t>thành</a:t>
            </a:r>
            <a:r>
              <a:rPr kumimoji="0" lang="en-US" sz="2200" b="0" i="0" u="none" strike="noStrike" kern="0" cap="none" spc="0" normalizeH="0" baseline="0" noProof="0" dirty="0" smtClean="0">
                <a:ln>
                  <a:noFill/>
                </a:ln>
                <a:solidFill>
                  <a:srgbClr val="002060"/>
                </a:solidFill>
                <a:effectLst/>
                <a:uLnTx/>
                <a:uFillTx/>
                <a:latin typeface="Times New Roman" pitchFamily="18" charset="0"/>
                <a:ea typeface="Didact Gothic"/>
                <a:cs typeface="Times New Roman" pitchFamily="18" charset="0"/>
                <a:sym typeface="Didact Gothic"/>
              </a:rPr>
              <a:t> </a:t>
            </a:r>
            <a:r>
              <a:rPr kumimoji="0" lang="en-US" sz="2200" b="0" i="0" u="none" strike="noStrike" kern="0" cap="none" spc="0" normalizeH="0" baseline="0" noProof="0" dirty="0" err="1" smtClean="0">
                <a:ln>
                  <a:noFill/>
                </a:ln>
                <a:solidFill>
                  <a:srgbClr val="002060"/>
                </a:solidFill>
                <a:effectLst/>
                <a:uLnTx/>
                <a:uFillTx/>
                <a:latin typeface="Times New Roman" pitchFamily="18" charset="0"/>
                <a:ea typeface="Didact Gothic"/>
                <a:cs typeface="Times New Roman" pitchFamily="18" charset="0"/>
                <a:sym typeface="Didact Gothic"/>
              </a:rPr>
              <a:t>phố</a:t>
            </a:r>
            <a:r>
              <a:rPr kumimoji="0" lang="en-US" sz="2200" b="0" i="0" u="none" strike="noStrike" kern="0" cap="none" spc="0" normalizeH="0" baseline="0" noProof="0" dirty="0" smtClean="0">
                <a:ln>
                  <a:noFill/>
                </a:ln>
                <a:solidFill>
                  <a:srgbClr val="002060"/>
                </a:solidFill>
                <a:effectLst/>
                <a:uLnTx/>
                <a:uFillTx/>
                <a:latin typeface="Times New Roman" pitchFamily="18" charset="0"/>
                <a:ea typeface="Didact Gothic"/>
                <a:cs typeface="Times New Roman" pitchFamily="18" charset="0"/>
                <a:sym typeface="Didact Gothic"/>
              </a:rPr>
              <a:t>. </a:t>
            </a:r>
            <a:r>
              <a:rPr kumimoji="0" lang="en-US" sz="2200" b="0" i="0" u="none" strike="noStrike" kern="0" cap="none" spc="0" normalizeH="0" baseline="0" noProof="0" dirty="0" err="1" smtClean="0">
                <a:ln>
                  <a:noFill/>
                </a:ln>
                <a:solidFill>
                  <a:srgbClr val="002060"/>
                </a:solidFill>
                <a:effectLst/>
                <a:uLnTx/>
                <a:uFillTx/>
                <a:latin typeface="Times New Roman" pitchFamily="18" charset="0"/>
                <a:ea typeface="Didact Gothic"/>
                <a:cs typeface="Times New Roman" pitchFamily="18" charset="0"/>
                <a:sym typeface="Didact Gothic"/>
              </a:rPr>
              <a:t>Từ</a:t>
            </a:r>
            <a:r>
              <a:rPr kumimoji="0" lang="en-US" sz="2200" b="0" i="0" u="none" strike="noStrike" kern="0" cap="none" spc="0" normalizeH="0" baseline="0" noProof="0" dirty="0" smtClean="0">
                <a:ln>
                  <a:noFill/>
                </a:ln>
                <a:solidFill>
                  <a:srgbClr val="002060"/>
                </a:solidFill>
                <a:effectLst/>
                <a:uLnTx/>
                <a:uFillTx/>
                <a:latin typeface="Times New Roman" pitchFamily="18" charset="0"/>
                <a:ea typeface="Didact Gothic"/>
                <a:cs typeface="Times New Roman" pitchFamily="18" charset="0"/>
                <a:sym typeface="Didact Gothic"/>
              </a:rPr>
              <a:t> </a:t>
            </a:r>
            <a:r>
              <a:rPr kumimoji="0" lang="en-US" sz="2200" b="0" i="0" u="none" strike="noStrike" kern="0" cap="none" spc="0" normalizeH="0" baseline="0" noProof="0" dirty="0" err="1" smtClean="0">
                <a:ln>
                  <a:noFill/>
                </a:ln>
                <a:solidFill>
                  <a:srgbClr val="002060"/>
                </a:solidFill>
                <a:effectLst/>
                <a:uLnTx/>
                <a:uFillTx/>
                <a:latin typeface="Times New Roman" pitchFamily="18" charset="0"/>
                <a:ea typeface="Didact Gothic"/>
                <a:cs typeface="Times New Roman" pitchFamily="18" charset="0"/>
                <a:sym typeface="Didact Gothic"/>
              </a:rPr>
              <a:t>tỉnh</a:t>
            </a:r>
            <a:r>
              <a:rPr kumimoji="0" lang="en-US" sz="2200" b="0" i="0" u="none" strike="noStrike" kern="0" cap="none" spc="0" normalizeH="0" baseline="0" noProof="0" dirty="0" smtClean="0">
                <a:ln>
                  <a:noFill/>
                </a:ln>
                <a:solidFill>
                  <a:srgbClr val="002060"/>
                </a:solidFill>
                <a:effectLst/>
                <a:uLnTx/>
                <a:uFillTx/>
                <a:latin typeface="Times New Roman" pitchFamily="18" charset="0"/>
                <a:ea typeface="Didact Gothic"/>
                <a:cs typeface="Times New Roman" pitchFamily="18" charset="0"/>
                <a:sym typeface="Didact Gothic"/>
              </a:rPr>
              <a:t> </a:t>
            </a:r>
            <a:r>
              <a:rPr kumimoji="0" lang="en-US" sz="2200" b="0" i="0" u="none" strike="noStrike" kern="0" cap="none" spc="0" normalizeH="0" baseline="0" noProof="0" dirty="0" err="1" smtClean="0">
                <a:ln>
                  <a:noFill/>
                </a:ln>
                <a:solidFill>
                  <a:srgbClr val="002060"/>
                </a:solidFill>
                <a:effectLst/>
                <a:uLnTx/>
                <a:uFillTx/>
                <a:latin typeface="Times New Roman" pitchFamily="18" charset="0"/>
                <a:ea typeface="Didact Gothic"/>
                <a:cs typeface="Times New Roman" pitchFamily="18" charset="0"/>
                <a:sym typeface="Didact Gothic"/>
              </a:rPr>
              <a:t>Quảng</a:t>
            </a:r>
            <a:r>
              <a:rPr kumimoji="0" lang="en-US" sz="2200" b="0" i="0" u="none" strike="noStrike" kern="0" cap="none" spc="0" normalizeH="0" baseline="0" noProof="0" dirty="0" smtClean="0">
                <a:ln>
                  <a:noFill/>
                </a:ln>
                <a:solidFill>
                  <a:srgbClr val="002060"/>
                </a:solidFill>
                <a:effectLst/>
                <a:uLnTx/>
                <a:uFillTx/>
                <a:latin typeface="Times New Roman" pitchFamily="18" charset="0"/>
                <a:ea typeface="Didact Gothic"/>
                <a:cs typeface="Times New Roman" pitchFamily="18" charset="0"/>
                <a:sym typeface="Didact Gothic"/>
              </a:rPr>
              <a:t> </a:t>
            </a:r>
            <a:r>
              <a:rPr kumimoji="0" lang="en-US" sz="2200" b="0" i="0" u="none" strike="noStrike" kern="0" cap="none" spc="0" normalizeH="0" baseline="0" noProof="0" dirty="0" err="1" smtClean="0">
                <a:ln>
                  <a:noFill/>
                </a:ln>
                <a:solidFill>
                  <a:srgbClr val="002060"/>
                </a:solidFill>
                <a:effectLst/>
                <a:uLnTx/>
                <a:uFillTx/>
                <a:latin typeface="Times New Roman" pitchFamily="18" charset="0"/>
                <a:ea typeface="Didact Gothic"/>
                <a:cs typeface="Times New Roman" pitchFamily="18" charset="0"/>
                <a:sym typeface="Didact Gothic"/>
              </a:rPr>
              <a:t>Bình</a:t>
            </a:r>
            <a:r>
              <a:rPr kumimoji="0" lang="en-US" sz="2200" b="0" i="0" u="none" strike="noStrike" kern="0" cap="none" spc="0" normalizeH="0" baseline="0" noProof="0" dirty="0" smtClean="0">
                <a:ln>
                  <a:noFill/>
                </a:ln>
                <a:solidFill>
                  <a:srgbClr val="002060"/>
                </a:solidFill>
                <a:effectLst/>
                <a:uLnTx/>
                <a:uFillTx/>
                <a:latin typeface="Times New Roman" pitchFamily="18" charset="0"/>
                <a:ea typeface="Didact Gothic"/>
                <a:cs typeface="Times New Roman" pitchFamily="18" charset="0"/>
                <a:sym typeface="Didact Gothic"/>
              </a:rPr>
              <a:t> </a:t>
            </a:r>
            <a:r>
              <a:rPr kumimoji="0" lang="en-US" sz="2200" b="0" i="0" u="none" strike="noStrike" kern="0" cap="none" spc="0" normalizeH="0" baseline="0" noProof="0" dirty="0" smtClean="0">
                <a:ln>
                  <a:noFill/>
                </a:ln>
                <a:solidFill>
                  <a:srgbClr val="002060"/>
                </a:solidFill>
                <a:effectLst/>
                <a:uLnTx/>
                <a:uFillTx/>
                <a:latin typeface="Times New Roman" pitchFamily="18" charset="0"/>
                <a:ea typeface="Didact Gothic"/>
                <a:cs typeface="Times New Roman" pitchFamily="18" charset="0"/>
                <a:sym typeface="Wingdings"/>
              </a:rPr>
              <a:t></a:t>
            </a:r>
            <a:r>
              <a:rPr kumimoji="0" lang="en-US" sz="2200" b="0" i="0" u="none" strike="noStrike" kern="0" cap="none" spc="0" normalizeH="0" baseline="0" noProof="0" dirty="0" smtClean="0">
                <a:ln>
                  <a:noFill/>
                </a:ln>
                <a:solidFill>
                  <a:srgbClr val="002060"/>
                </a:solidFill>
                <a:effectLst/>
                <a:uLnTx/>
                <a:uFillTx/>
                <a:latin typeface="Times New Roman" pitchFamily="18" charset="0"/>
                <a:ea typeface="Didact Gothic"/>
                <a:cs typeface="Times New Roman" pitchFamily="18" charset="0"/>
                <a:sym typeface="Didact Gothic"/>
              </a:rPr>
              <a:t> </a:t>
            </a:r>
            <a:r>
              <a:rPr kumimoji="0" lang="en-US" sz="2200" b="0" i="0" u="none" strike="noStrike" kern="0" cap="none" spc="0" normalizeH="0" baseline="0" noProof="0" dirty="0" err="1" smtClean="0">
                <a:ln>
                  <a:noFill/>
                </a:ln>
                <a:solidFill>
                  <a:srgbClr val="002060"/>
                </a:solidFill>
                <a:effectLst/>
                <a:uLnTx/>
                <a:uFillTx/>
                <a:latin typeface="Times New Roman" pitchFamily="18" charset="0"/>
                <a:ea typeface="Didact Gothic"/>
                <a:cs typeface="Times New Roman" pitchFamily="18" charset="0"/>
                <a:sym typeface="Didact Gothic"/>
              </a:rPr>
              <a:t>tỉnh</a:t>
            </a:r>
            <a:r>
              <a:rPr kumimoji="0" lang="en-US" sz="2200" b="0" i="0" u="none" strike="noStrike" kern="0" cap="none" spc="0" normalizeH="0" baseline="0" noProof="0" dirty="0" smtClean="0">
                <a:ln>
                  <a:noFill/>
                </a:ln>
                <a:solidFill>
                  <a:srgbClr val="002060"/>
                </a:solidFill>
                <a:effectLst/>
                <a:uLnTx/>
                <a:uFillTx/>
                <a:latin typeface="Times New Roman" pitchFamily="18" charset="0"/>
                <a:ea typeface="Didact Gothic"/>
                <a:cs typeface="Times New Roman" pitchFamily="18" charset="0"/>
                <a:sym typeface="Didact Gothic"/>
              </a:rPr>
              <a:t> </a:t>
            </a:r>
            <a:r>
              <a:rPr kumimoji="0" lang="en-US" sz="2200" b="0" i="0" u="none" strike="noStrike" kern="0" cap="none" spc="0" normalizeH="0" baseline="0" noProof="0" dirty="0" err="1" smtClean="0">
                <a:ln>
                  <a:noFill/>
                </a:ln>
                <a:solidFill>
                  <a:srgbClr val="002060"/>
                </a:solidFill>
                <a:effectLst/>
                <a:uLnTx/>
                <a:uFillTx/>
                <a:latin typeface="Times New Roman" pitchFamily="18" charset="0"/>
                <a:ea typeface="Didact Gothic"/>
                <a:cs typeface="Times New Roman" pitchFamily="18" charset="0"/>
                <a:sym typeface="Didact Gothic"/>
              </a:rPr>
              <a:t>Ninh</a:t>
            </a:r>
            <a:r>
              <a:rPr kumimoji="0" lang="en-US" sz="2200" b="0" i="0" u="none" strike="noStrike" kern="0" cap="none" spc="0" normalizeH="0" baseline="0" noProof="0" dirty="0" smtClean="0">
                <a:ln>
                  <a:noFill/>
                </a:ln>
                <a:solidFill>
                  <a:srgbClr val="002060"/>
                </a:solidFill>
                <a:effectLst/>
                <a:uLnTx/>
                <a:uFillTx/>
                <a:latin typeface="Times New Roman" pitchFamily="18" charset="0"/>
                <a:ea typeface="Didact Gothic"/>
                <a:cs typeface="Times New Roman" pitchFamily="18" charset="0"/>
                <a:sym typeface="Didact Gothic"/>
              </a:rPr>
              <a:t> </a:t>
            </a:r>
            <a:r>
              <a:rPr kumimoji="0" lang="en-US" sz="2200" b="0" i="0" u="none" strike="noStrike" kern="0" cap="none" spc="0" normalizeH="0" baseline="0" noProof="0" dirty="0" err="1" smtClean="0">
                <a:ln>
                  <a:noFill/>
                </a:ln>
                <a:solidFill>
                  <a:srgbClr val="002060"/>
                </a:solidFill>
                <a:effectLst/>
                <a:uLnTx/>
                <a:uFillTx/>
                <a:latin typeface="Times New Roman" pitchFamily="18" charset="0"/>
                <a:ea typeface="Didact Gothic"/>
                <a:cs typeface="Times New Roman" pitchFamily="18" charset="0"/>
                <a:sym typeface="Didact Gothic"/>
              </a:rPr>
              <a:t>Thuận</a:t>
            </a:r>
            <a:r>
              <a:rPr kumimoji="0" lang="en-US" sz="2200" b="0" i="0" u="none" strike="noStrike" kern="0" cap="none" spc="0" normalizeH="0" baseline="0" noProof="0" dirty="0" smtClean="0">
                <a:ln>
                  <a:noFill/>
                </a:ln>
                <a:solidFill>
                  <a:srgbClr val="002060"/>
                </a:solidFill>
                <a:effectLst/>
                <a:uLnTx/>
                <a:uFillTx/>
                <a:latin typeface="Times New Roman" pitchFamily="18" charset="0"/>
                <a:ea typeface="Didact Gothic"/>
                <a:cs typeface="Times New Roman" pitchFamily="18" charset="0"/>
                <a:sym typeface="Didact Gothic"/>
              </a:rPr>
              <a:t> </a:t>
            </a:r>
            <a:r>
              <a:rPr kumimoji="0" lang="vi-VN" sz="2200" b="0" i="0" u="none" strike="noStrike" kern="0" cap="none" spc="0" normalizeH="0" baseline="0" noProof="0" dirty="0" smtClean="0">
                <a:ln>
                  <a:noFill/>
                </a:ln>
                <a:solidFill>
                  <a:srgbClr val="002060"/>
                </a:solidFill>
                <a:effectLst/>
                <a:uLnTx/>
                <a:uFillTx/>
                <a:latin typeface="Times New Roman" pitchFamily="18" charset="0"/>
                <a:ea typeface="Didact Gothic"/>
                <a:cs typeface="Times New Roman" pitchFamily="18" charset="0"/>
                <a:sym typeface="Didact Gothic"/>
              </a:rPr>
              <a:t>và 5 tỉnh khu vực Tây Nguyên</a:t>
            </a:r>
            <a:r>
              <a:rPr kumimoji="0" lang="en-US" sz="2200" b="0" i="0" u="none" strike="noStrike" kern="0" cap="none" spc="0" normalizeH="0" baseline="0" noProof="0" dirty="0" smtClean="0">
                <a:ln>
                  <a:noFill/>
                </a:ln>
                <a:solidFill>
                  <a:srgbClr val="002060"/>
                </a:solidFill>
                <a:effectLst/>
                <a:uLnTx/>
                <a:uFillTx/>
                <a:latin typeface="Times New Roman" pitchFamily="18" charset="0"/>
                <a:ea typeface="Didact Gothic"/>
                <a:cs typeface="Times New Roman" pitchFamily="18" charset="0"/>
                <a:sym typeface="Didact Gothic"/>
              </a:rPr>
              <a:t>.</a:t>
            </a:r>
          </a:p>
          <a:p>
            <a:pPr marL="457200" marR="0" lvl="0" indent="-304800" algn="l" defTabSz="914400" rtl="0" eaLnBrk="1" fontAlgn="auto" latinLnBrk="0" hangingPunct="1">
              <a:lnSpc>
                <a:spcPct val="100000"/>
              </a:lnSpc>
              <a:spcBef>
                <a:spcPts val="0"/>
              </a:spcBef>
              <a:spcAft>
                <a:spcPts val="0"/>
              </a:spcAft>
              <a:buClr>
                <a:srgbClr val="434343"/>
              </a:buClr>
              <a:buSzPts val="1200"/>
              <a:buFont typeface="Wingdings" pitchFamily="2" charset="2"/>
              <a:buChar char="Ø"/>
              <a:tabLst/>
              <a:defRPr/>
            </a:pPr>
            <a:r>
              <a:rPr kumimoji="0" lang="en-US" sz="2200" b="0" i="0" u="none" strike="noStrike" kern="0" cap="none" spc="0" normalizeH="0" baseline="0" noProof="0" dirty="0" err="1" smtClean="0">
                <a:ln>
                  <a:noFill/>
                </a:ln>
                <a:solidFill>
                  <a:srgbClr val="002060"/>
                </a:solidFill>
                <a:effectLst/>
                <a:uLnTx/>
                <a:uFillTx/>
                <a:latin typeface="Times New Roman" pitchFamily="18" charset="0"/>
                <a:ea typeface="Didact Gothic"/>
                <a:cs typeface="Times New Roman" pitchFamily="18" charset="0"/>
                <a:sym typeface="Didact Gothic"/>
              </a:rPr>
              <a:t>Tổng</a:t>
            </a:r>
            <a:r>
              <a:rPr kumimoji="0" lang="en-US" sz="2200" b="0" i="0" u="none" strike="noStrike" kern="0" cap="none" spc="0" normalizeH="0" baseline="0" noProof="0" dirty="0" smtClean="0">
                <a:ln>
                  <a:noFill/>
                </a:ln>
                <a:solidFill>
                  <a:srgbClr val="002060"/>
                </a:solidFill>
                <a:effectLst/>
                <a:uLnTx/>
                <a:uFillTx/>
                <a:latin typeface="Times New Roman" pitchFamily="18" charset="0"/>
                <a:ea typeface="Didact Gothic"/>
                <a:cs typeface="Times New Roman" pitchFamily="18" charset="0"/>
                <a:sym typeface="Didact Gothic"/>
              </a:rPr>
              <a:t> </a:t>
            </a:r>
            <a:r>
              <a:rPr kumimoji="0" lang="vi-VN" sz="2200" b="0" i="0" u="none" strike="noStrike" kern="0" cap="none" spc="0" normalizeH="0" baseline="0" noProof="0" dirty="0" smtClean="0">
                <a:ln>
                  <a:noFill/>
                </a:ln>
                <a:solidFill>
                  <a:srgbClr val="002060"/>
                </a:solidFill>
                <a:effectLst/>
                <a:uLnTx/>
                <a:uFillTx/>
                <a:latin typeface="Times New Roman" pitchFamily="18" charset="0"/>
                <a:ea typeface="Didact Gothic"/>
                <a:cs typeface="Times New Roman" pitchFamily="18" charset="0"/>
                <a:sym typeface="Didact Gothic"/>
              </a:rPr>
              <a:t>diện tích</a:t>
            </a:r>
            <a:r>
              <a:rPr kumimoji="0" lang="en-US" sz="2200" b="0" i="0" u="none" strike="noStrike" kern="0" cap="none" spc="0" normalizeH="0" baseline="0" noProof="0" dirty="0" smtClean="0">
                <a:ln>
                  <a:noFill/>
                </a:ln>
                <a:solidFill>
                  <a:srgbClr val="002060"/>
                </a:solidFill>
                <a:effectLst/>
                <a:uLnTx/>
                <a:uFillTx/>
                <a:latin typeface="Times New Roman" pitchFamily="18" charset="0"/>
                <a:ea typeface="Didact Gothic"/>
                <a:cs typeface="Times New Roman" pitchFamily="18" charset="0"/>
                <a:sym typeface="Didact Gothic"/>
              </a:rPr>
              <a:t>:</a:t>
            </a:r>
            <a:r>
              <a:rPr kumimoji="0" lang="vi-VN" sz="2200" b="0" i="0" u="none" strike="noStrike" kern="0" cap="none" spc="0" normalizeH="0" baseline="0" noProof="0" dirty="0" smtClean="0">
                <a:ln>
                  <a:noFill/>
                </a:ln>
                <a:solidFill>
                  <a:srgbClr val="002060"/>
                </a:solidFill>
                <a:effectLst/>
                <a:uLnTx/>
                <a:uFillTx/>
                <a:latin typeface="Times New Roman" pitchFamily="18" charset="0"/>
                <a:ea typeface="Didact Gothic"/>
                <a:cs typeface="Times New Roman" pitchFamily="18" charset="0"/>
                <a:sym typeface="Didact Gothic"/>
              </a:rPr>
              <a:t>108.907,6 km</a:t>
            </a:r>
            <a:r>
              <a:rPr kumimoji="0" lang="vi-VN" sz="2200" b="0" i="0" u="none" strike="noStrike" kern="0" cap="none" spc="0" normalizeH="0" baseline="30000" noProof="0" dirty="0" smtClean="0">
                <a:ln>
                  <a:noFill/>
                </a:ln>
                <a:solidFill>
                  <a:srgbClr val="002060"/>
                </a:solidFill>
                <a:effectLst/>
                <a:uLnTx/>
                <a:uFillTx/>
                <a:latin typeface="Times New Roman" pitchFamily="18" charset="0"/>
                <a:ea typeface="Didact Gothic"/>
                <a:cs typeface="Times New Roman" pitchFamily="18" charset="0"/>
                <a:sym typeface="Didact Gothic"/>
              </a:rPr>
              <a:t>2</a:t>
            </a:r>
            <a:r>
              <a:rPr kumimoji="0" lang="en-US" sz="2200" b="0" i="0" u="none" strike="noStrike" kern="0" cap="none" spc="0" normalizeH="0" baseline="0" noProof="0" dirty="0" smtClean="0">
                <a:ln>
                  <a:noFill/>
                </a:ln>
                <a:solidFill>
                  <a:srgbClr val="002060"/>
                </a:solidFill>
                <a:effectLst/>
                <a:uLnTx/>
                <a:uFillTx/>
                <a:latin typeface="Times New Roman" pitchFamily="18" charset="0"/>
                <a:ea typeface="Didact Gothic"/>
                <a:cs typeface="Times New Roman" pitchFamily="18" charset="0"/>
                <a:sym typeface="Didact Gothic"/>
              </a:rPr>
              <a:t> = </a:t>
            </a:r>
            <a:r>
              <a:rPr kumimoji="0" lang="vi-VN" sz="2200" b="0" i="0" u="none" strike="noStrike" kern="0" cap="none" spc="0" normalizeH="0" baseline="0" noProof="0" dirty="0" smtClean="0">
                <a:ln>
                  <a:noFill/>
                </a:ln>
                <a:solidFill>
                  <a:srgbClr val="002060"/>
                </a:solidFill>
                <a:effectLst/>
                <a:uLnTx/>
                <a:uFillTx/>
                <a:latin typeface="Times New Roman" pitchFamily="18" charset="0"/>
                <a:ea typeface="Didact Gothic"/>
                <a:cs typeface="Times New Roman" pitchFamily="18" charset="0"/>
                <a:sym typeface="Didact Gothic"/>
              </a:rPr>
              <a:t>32% diện tích của cả nước</a:t>
            </a:r>
            <a:r>
              <a:rPr kumimoji="0" lang="en-US" sz="2200" b="0" i="0" u="none" strike="noStrike" kern="0" cap="none" spc="0" normalizeH="0" baseline="0" noProof="0" dirty="0" smtClean="0">
                <a:ln>
                  <a:noFill/>
                </a:ln>
                <a:solidFill>
                  <a:srgbClr val="002060"/>
                </a:solidFill>
                <a:effectLst/>
                <a:uLnTx/>
                <a:uFillTx/>
                <a:latin typeface="Times New Roman" pitchFamily="18" charset="0"/>
                <a:ea typeface="Didact Gothic"/>
                <a:cs typeface="Times New Roman" pitchFamily="18" charset="0"/>
                <a:sym typeface="Didact Gothic"/>
              </a:rPr>
              <a:t>.</a:t>
            </a:r>
          </a:p>
          <a:p>
            <a:pPr marL="457200" marR="0" lvl="0" indent="-304800" algn="l" defTabSz="914400" rtl="0" eaLnBrk="1" fontAlgn="auto" latinLnBrk="0" hangingPunct="1">
              <a:lnSpc>
                <a:spcPct val="100000"/>
              </a:lnSpc>
              <a:spcBef>
                <a:spcPts val="0"/>
              </a:spcBef>
              <a:spcAft>
                <a:spcPts val="0"/>
              </a:spcAft>
              <a:buClr>
                <a:srgbClr val="434343"/>
              </a:buClr>
              <a:buSzPts val="1200"/>
              <a:buFont typeface="Wingdings" pitchFamily="2" charset="2"/>
              <a:buChar char="Ø"/>
              <a:tabLst/>
              <a:defRPr/>
            </a:pPr>
            <a:r>
              <a:rPr kumimoji="0" lang="en-US" sz="2200" b="0" i="0" u="none" strike="noStrike" kern="0" cap="none" spc="0" normalizeH="0" baseline="0" noProof="0" dirty="0" smtClean="0">
                <a:ln>
                  <a:noFill/>
                </a:ln>
                <a:solidFill>
                  <a:srgbClr val="002060"/>
                </a:solidFill>
                <a:effectLst/>
                <a:uLnTx/>
                <a:uFillTx/>
                <a:latin typeface="Times New Roman" pitchFamily="18" charset="0"/>
                <a:ea typeface="Didact Gothic"/>
                <a:cs typeface="Times New Roman" pitchFamily="18" charset="0"/>
                <a:sym typeface="Didact Gothic"/>
              </a:rPr>
              <a:t>T</a:t>
            </a:r>
            <a:r>
              <a:rPr kumimoji="0" lang="vi-VN" sz="2200" b="0" i="0" u="none" strike="noStrike" kern="0" cap="none" spc="0" normalizeH="0" baseline="0" noProof="0" dirty="0" smtClean="0">
                <a:ln>
                  <a:noFill/>
                </a:ln>
                <a:solidFill>
                  <a:srgbClr val="002060"/>
                </a:solidFill>
                <a:effectLst/>
                <a:uLnTx/>
                <a:uFillTx/>
                <a:latin typeface="Times New Roman" pitchFamily="18" charset="0"/>
                <a:ea typeface="Didact Gothic"/>
                <a:cs typeface="Times New Roman" pitchFamily="18" charset="0"/>
                <a:sym typeface="Didact Gothic"/>
              </a:rPr>
              <a:t>ổng chiều dài bờ biển hơn 1.456 km,</a:t>
            </a:r>
            <a:endParaRPr kumimoji="0" lang="en-US" sz="2200" b="0" i="0" u="none" strike="noStrike" kern="0" cap="none" spc="0" normalizeH="0" baseline="0" noProof="0" dirty="0" smtClean="0">
              <a:ln>
                <a:noFill/>
              </a:ln>
              <a:solidFill>
                <a:srgbClr val="002060"/>
              </a:solidFill>
              <a:effectLst/>
              <a:uLnTx/>
              <a:uFillTx/>
              <a:latin typeface="Times New Roman" pitchFamily="18" charset="0"/>
              <a:ea typeface="Didact Gothic"/>
              <a:cs typeface="Times New Roman" pitchFamily="18" charset="0"/>
              <a:sym typeface="Didact Gothic"/>
            </a:endParaRPr>
          </a:p>
          <a:p>
            <a:pPr marL="457200" marR="0" lvl="0" indent="-304800" algn="l" defTabSz="914400" rtl="0" eaLnBrk="1" fontAlgn="auto" latinLnBrk="0" hangingPunct="1">
              <a:lnSpc>
                <a:spcPct val="100000"/>
              </a:lnSpc>
              <a:spcBef>
                <a:spcPts val="0"/>
              </a:spcBef>
              <a:spcAft>
                <a:spcPts val="0"/>
              </a:spcAft>
              <a:buClr>
                <a:srgbClr val="434343"/>
              </a:buClr>
              <a:buSzPts val="1200"/>
              <a:buFont typeface="Wingdings" pitchFamily="2" charset="2"/>
              <a:buChar char="Ø"/>
              <a:tabLst/>
              <a:defRPr/>
            </a:pPr>
            <a:r>
              <a:rPr kumimoji="0" lang="en-US" sz="2000" b="0" i="0" u="none" strike="noStrike" kern="0" cap="none" spc="0" normalizeH="0" baseline="0" noProof="0" dirty="0" smtClean="0">
                <a:ln>
                  <a:noFill/>
                </a:ln>
                <a:solidFill>
                  <a:srgbClr val="002060"/>
                </a:solidFill>
                <a:effectLst/>
                <a:uLnTx/>
                <a:uFillTx/>
                <a:latin typeface="Times New Roman" pitchFamily="18" charset="0"/>
                <a:ea typeface="Didact Gothic"/>
                <a:cs typeface="Times New Roman" pitchFamily="18" charset="0"/>
                <a:sym typeface="Didact Gothic"/>
              </a:rPr>
              <a:t> </a:t>
            </a:r>
            <a:r>
              <a:rPr kumimoji="0" lang="en-US" sz="2200" b="0" i="0" u="none" strike="noStrike" kern="0" cap="none" spc="0" normalizeH="0" baseline="0" noProof="0" dirty="0" smtClean="0">
                <a:ln>
                  <a:noFill/>
                </a:ln>
                <a:solidFill>
                  <a:srgbClr val="002060"/>
                </a:solidFill>
                <a:effectLst/>
                <a:uLnTx/>
                <a:uFillTx/>
                <a:latin typeface="Times New Roman" pitchFamily="18" charset="0"/>
                <a:ea typeface="Didact Gothic"/>
                <a:cs typeface="Times New Roman" pitchFamily="18" charset="0"/>
                <a:sym typeface="Didact Gothic"/>
              </a:rPr>
              <a:t>D</a:t>
            </a:r>
            <a:r>
              <a:rPr kumimoji="0" lang="vi-VN" sz="2200" b="0" i="0" u="none" strike="noStrike" kern="0" cap="none" spc="0" normalizeH="0" baseline="0" noProof="0" dirty="0" smtClean="0">
                <a:ln>
                  <a:noFill/>
                </a:ln>
                <a:solidFill>
                  <a:srgbClr val="002060"/>
                </a:solidFill>
                <a:effectLst/>
                <a:uLnTx/>
                <a:uFillTx/>
                <a:latin typeface="Times New Roman" pitchFamily="18" charset="0"/>
                <a:ea typeface="Didact Gothic"/>
                <a:cs typeface="Times New Roman" pitchFamily="18" charset="0"/>
                <a:sym typeface="Didact Gothic"/>
              </a:rPr>
              <a:t>ân số 16,8 triệu người, chiếm hơn 17% dân số cả nước</a:t>
            </a:r>
            <a:r>
              <a:rPr kumimoji="0" lang="en-US" sz="2200" b="0" i="0" u="none" strike="noStrike" kern="0" cap="none" spc="0" normalizeH="0" baseline="0" noProof="0" dirty="0" smtClean="0">
                <a:ln>
                  <a:noFill/>
                </a:ln>
                <a:solidFill>
                  <a:srgbClr val="002060"/>
                </a:solidFill>
                <a:effectLst/>
                <a:uLnTx/>
                <a:uFillTx/>
                <a:latin typeface="Times New Roman" pitchFamily="18" charset="0"/>
                <a:ea typeface="Didact Gothic"/>
                <a:cs typeface="Times New Roman" pitchFamily="18" charset="0"/>
                <a:sym typeface="Didact Gothic"/>
              </a:rPr>
              <a:t>.</a:t>
            </a:r>
          </a:p>
          <a:p>
            <a:pPr marL="457200" marR="0" lvl="0" indent="-304800" algn="l" defTabSz="914400" rtl="0" eaLnBrk="1" fontAlgn="auto" latinLnBrk="0" hangingPunct="1">
              <a:lnSpc>
                <a:spcPct val="100000"/>
              </a:lnSpc>
              <a:spcBef>
                <a:spcPts val="0"/>
              </a:spcBef>
              <a:spcAft>
                <a:spcPts val="0"/>
              </a:spcAft>
              <a:buClr>
                <a:srgbClr val="434343"/>
              </a:buClr>
              <a:buSzPts val="1200"/>
              <a:buFont typeface="Wingdings" pitchFamily="2" charset="2"/>
              <a:buChar char="Ø"/>
              <a:tabLst/>
              <a:defRPr/>
            </a:pPr>
            <a:r>
              <a:rPr kumimoji="0" lang="en-US" sz="2200" b="0" i="0" u="none" strike="noStrike" kern="0" cap="none" spc="0" normalizeH="0" baseline="0" noProof="0" dirty="0" err="1" smtClean="0">
                <a:ln>
                  <a:noFill/>
                </a:ln>
                <a:solidFill>
                  <a:srgbClr val="002060"/>
                </a:solidFill>
                <a:effectLst/>
                <a:uLnTx/>
                <a:uFillTx/>
                <a:latin typeface="Times New Roman" pitchFamily="18" charset="0"/>
                <a:ea typeface="Didact Gothic"/>
                <a:cs typeface="Times New Roman" pitchFamily="18" charset="0"/>
                <a:sym typeface="Didact Gothic"/>
              </a:rPr>
              <a:t>Tài</a:t>
            </a:r>
            <a:r>
              <a:rPr kumimoji="0" lang="en-US" sz="2200" b="0" i="0" u="none" strike="noStrike" kern="0" cap="none" spc="0" normalizeH="0" baseline="0" noProof="0" dirty="0" smtClean="0">
                <a:ln>
                  <a:noFill/>
                </a:ln>
                <a:solidFill>
                  <a:srgbClr val="002060"/>
                </a:solidFill>
                <a:effectLst/>
                <a:uLnTx/>
                <a:uFillTx/>
                <a:latin typeface="Times New Roman" pitchFamily="18" charset="0"/>
                <a:ea typeface="Didact Gothic"/>
                <a:cs typeface="Times New Roman" pitchFamily="18" charset="0"/>
                <a:sym typeface="Didact Gothic"/>
              </a:rPr>
              <a:t> </a:t>
            </a:r>
            <a:r>
              <a:rPr kumimoji="0" lang="en-US" sz="2200" b="0" i="0" u="none" strike="noStrike" kern="0" cap="none" spc="0" normalizeH="0" baseline="0" noProof="0" dirty="0" err="1" smtClean="0">
                <a:ln>
                  <a:noFill/>
                </a:ln>
                <a:solidFill>
                  <a:srgbClr val="002060"/>
                </a:solidFill>
                <a:effectLst/>
                <a:uLnTx/>
                <a:uFillTx/>
                <a:latin typeface="Times New Roman" pitchFamily="18" charset="0"/>
                <a:ea typeface="Didact Gothic"/>
                <a:cs typeface="Times New Roman" pitchFamily="18" charset="0"/>
                <a:sym typeface="Didact Gothic"/>
              </a:rPr>
              <a:t>nguyên</a:t>
            </a:r>
            <a:r>
              <a:rPr kumimoji="0" lang="en-US" sz="2200" b="0" i="0" u="none" strike="noStrike" kern="0" cap="none" spc="0" normalizeH="0" baseline="0" noProof="0" dirty="0" smtClean="0">
                <a:ln>
                  <a:noFill/>
                </a:ln>
                <a:solidFill>
                  <a:srgbClr val="002060"/>
                </a:solidFill>
                <a:effectLst/>
                <a:uLnTx/>
                <a:uFillTx/>
                <a:latin typeface="Times New Roman" pitchFamily="18" charset="0"/>
                <a:ea typeface="Didact Gothic"/>
                <a:cs typeface="Times New Roman" pitchFamily="18" charset="0"/>
                <a:sym typeface="Didact Gothic"/>
              </a:rPr>
              <a:t> </a:t>
            </a:r>
            <a:r>
              <a:rPr kumimoji="0" lang="en-US" sz="2200" b="0" i="0" u="none" strike="noStrike" kern="0" cap="none" spc="0" normalizeH="0" baseline="0" noProof="0" dirty="0" err="1" smtClean="0">
                <a:ln>
                  <a:noFill/>
                </a:ln>
                <a:solidFill>
                  <a:srgbClr val="002060"/>
                </a:solidFill>
                <a:effectLst/>
                <a:uLnTx/>
                <a:uFillTx/>
                <a:latin typeface="Times New Roman" pitchFamily="18" charset="0"/>
                <a:ea typeface="Didact Gothic"/>
                <a:cs typeface="Times New Roman" pitchFamily="18" charset="0"/>
                <a:sym typeface="Didact Gothic"/>
              </a:rPr>
              <a:t>thiên</a:t>
            </a:r>
            <a:r>
              <a:rPr kumimoji="0" lang="en-US" sz="2200" b="0" i="0" u="none" strike="noStrike" kern="0" cap="none" spc="0" normalizeH="0" baseline="0" noProof="0" dirty="0" smtClean="0">
                <a:ln>
                  <a:noFill/>
                </a:ln>
                <a:solidFill>
                  <a:srgbClr val="002060"/>
                </a:solidFill>
                <a:effectLst/>
                <a:uLnTx/>
                <a:uFillTx/>
                <a:latin typeface="Times New Roman" pitchFamily="18" charset="0"/>
                <a:ea typeface="Didact Gothic"/>
                <a:cs typeface="Times New Roman" pitchFamily="18" charset="0"/>
                <a:sym typeface="Didact Gothic"/>
              </a:rPr>
              <a:t> </a:t>
            </a:r>
            <a:r>
              <a:rPr kumimoji="0" lang="en-US" sz="2200" b="0" i="0" u="none" strike="noStrike" kern="0" cap="none" spc="0" normalizeH="0" baseline="0" noProof="0" dirty="0" err="1" smtClean="0">
                <a:ln>
                  <a:noFill/>
                </a:ln>
                <a:solidFill>
                  <a:srgbClr val="002060"/>
                </a:solidFill>
                <a:effectLst/>
                <a:uLnTx/>
                <a:uFillTx/>
                <a:latin typeface="Times New Roman" pitchFamily="18" charset="0"/>
                <a:ea typeface="Didact Gothic"/>
                <a:cs typeface="Times New Roman" pitchFamily="18" charset="0"/>
                <a:sym typeface="Didact Gothic"/>
              </a:rPr>
              <a:t>nhiên</a:t>
            </a:r>
            <a:r>
              <a:rPr kumimoji="0" lang="en-US" sz="2200" b="0" i="0" u="none" strike="noStrike" kern="0" cap="none" spc="0" normalizeH="0" baseline="0" noProof="0" dirty="0" smtClean="0">
                <a:ln>
                  <a:noFill/>
                </a:ln>
                <a:solidFill>
                  <a:srgbClr val="002060"/>
                </a:solidFill>
                <a:effectLst/>
                <a:uLnTx/>
                <a:uFillTx/>
                <a:latin typeface="Times New Roman" pitchFamily="18" charset="0"/>
                <a:ea typeface="Didact Gothic"/>
                <a:cs typeface="Times New Roman" pitchFamily="18" charset="0"/>
                <a:sym typeface="Didact Gothic"/>
              </a:rPr>
              <a:t>: </a:t>
            </a:r>
            <a:r>
              <a:rPr kumimoji="0" lang="vi-VN" sz="2200" b="0" i="0" u="none" strike="noStrike" kern="0" cap="none" spc="0" normalizeH="0" baseline="0" noProof="0" dirty="0" smtClean="0">
                <a:ln>
                  <a:noFill/>
                </a:ln>
                <a:solidFill>
                  <a:srgbClr val="002060"/>
                </a:solidFill>
                <a:effectLst/>
                <a:uLnTx/>
                <a:uFillTx/>
                <a:latin typeface="Times New Roman" pitchFamily="18" charset="0"/>
                <a:ea typeface="Didact Gothic"/>
                <a:cs typeface="Times New Roman" pitchFamily="18" charset="0"/>
                <a:sym typeface="Didact Gothic"/>
              </a:rPr>
              <a:t>rừng, biển, khoáng sản</a:t>
            </a:r>
            <a:r>
              <a:rPr kumimoji="0" lang="en-US" sz="2200" b="0" i="0" u="none" strike="noStrike" kern="0" cap="none" spc="0" normalizeH="0" baseline="0" noProof="0" dirty="0" smtClean="0">
                <a:ln>
                  <a:noFill/>
                </a:ln>
                <a:solidFill>
                  <a:srgbClr val="002060"/>
                </a:solidFill>
                <a:effectLst/>
                <a:uLnTx/>
                <a:uFillTx/>
                <a:latin typeface="Times New Roman" pitchFamily="18" charset="0"/>
                <a:ea typeface="Didact Gothic"/>
                <a:cs typeface="Times New Roman" pitchFamily="18" charset="0"/>
                <a:sym typeface="Didact Gothic"/>
              </a:rPr>
              <a:t>, </a:t>
            </a:r>
            <a:r>
              <a:rPr kumimoji="0" lang="vi-VN" sz="2200" b="0" i="0" u="none" strike="noStrike" kern="0" cap="none" spc="0" normalizeH="0" baseline="0" noProof="0" dirty="0" smtClean="0">
                <a:ln>
                  <a:noFill/>
                </a:ln>
                <a:solidFill>
                  <a:srgbClr val="002060"/>
                </a:solidFill>
                <a:effectLst/>
                <a:uLnTx/>
                <a:uFillTx/>
                <a:latin typeface="Times New Roman" pitchFamily="18" charset="0"/>
                <a:ea typeface="Didact Gothic"/>
                <a:cs typeface="Times New Roman" pitchFamily="18" charset="0"/>
                <a:sym typeface="Didact Gothic"/>
              </a:rPr>
              <a:t>di sản văn hóa, di tích lịch sử…</a:t>
            </a:r>
            <a:r>
              <a:rPr kumimoji="0" lang="en-US" sz="2200" b="0" i="0" u="none" strike="noStrike" kern="0" cap="none" spc="0" normalizeH="0" baseline="0" noProof="0" dirty="0" smtClean="0">
                <a:ln>
                  <a:noFill/>
                </a:ln>
                <a:solidFill>
                  <a:srgbClr val="002060"/>
                </a:solidFill>
                <a:effectLst/>
                <a:uLnTx/>
                <a:uFillTx/>
                <a:latin typeface="Times New Roman" pitchFamily="18" charset="0"/>
                <a:ea typeface="Didact Gothic"/>
                <a:cs typeface="Times New Roman" pitchFamily="18" charset="0"/>
                <a:sym typeface="Didact Gothic"/>
              </a:rPr>
              <a:t>H</a:t>
            </a:r>
            <a:r>
              <a:rPr kumimoji="0" lang="vi-VN" sz="2200" b="0" i="0" u="none" strike="noStrike" kern="0" cap="none" spc="0" normalizeH="0" baseline="0" noProof="0" dirty="0" smtClean="0">
                <a:ln>
                  <a:noFill/>
                </a:ln>
                <a:solidFill>
                  <a:srgbClr val="002060"/>
                </a:solidFill>
                <a:effectLst/>
                <a:uLnTx/>
                <a:uFillTx/>
                <a:latin typeface="Times New Roman" pitchFamily="18" charset="0"/>
                <a:ea typeface="Didact Gothic"/>
                <a:cs typeface="Times New Roman" pitchFamily="18" charset="0"/>
                <a:sym typeface="Didact Gothic"/>
              </a:rPr>
              <a:t>ệ thống giao thông thuận tiện</a:t>
            </a:r>
            <a:r>
              <a:rPr kumimoji="0" lang="en-US" sz="2200" b="0" i="0" u="none" strike="noStrike" kern="0" cap="none" spc="0" normalizeH="0" baseline="0" noProof="0" dirty="0" smtClean="0">
                <a:ln>
                  <a:noFill/>
                </a:ln>
                <a:solidFill>
                  <a:srgbClr val="002060"/>
                </a:solidFill>
                <a:effectLst/>
                <a:uLnTx/>
                <a:uFillTx/>
                <a:latin typeface="Times New Roman" pitchFamily="18" charset="0"/>
                <a:ea typeface="Didact Gothic"/>
                <a:cs typeface="Times New Roman" pitchFamily="18" charset="0"/>
                <a:sym typeface="Didact Gothic"/>
              </a:rPr>
              <a:t>.</a:t>
            </a:r>
          </a:p>
          <a:p>
            <a:pPr marL="457200" marR="0" lvl="0" indent="-304800" algn="l" defTabSz="914400" rtl="0" eaLnBrk="1" fontAlgn="auto" latinLnBrk="0" hangingPunct="1">
              <a:lnSpc>
                <a:spcPct val="100000"/>
              </a:lnSpc>
              <a:spcBef>
                <a:spcPts val="0"/>
              </a:spcBef>
              <a:spcAft>
                <a:spcPts val="0"/>
              </a:spcAft>
              <a:buClr>
                <a:srgbClr val="434343"/>
              </a:buClr>
              <a:buSzPts val="1200"/>
              <a:buFont typeface="Wingdings" pitchFamily="2" charset="2"/>
              <a:buChar char="Ø"/>
              <a:tabLst/>
              <a:defRPr/>
            </a:pPr>
            <a:r>
              <a:rPr kumimoji="0" lang="en-US" sz="2200" b="0" i="0" u="none" strike="noStrike" kern="0" cap="none" spc="0" normalizeH="0" baseline="0" noProof="0" dirty="0" smtClean="0">
                <a:ln>
                  <a:noFill/>
                </a:ln>
                <a:solidFill>
                  <a:srgbClr val="002060"/>
                </a:solidFill>
                <a:effectLst/>
                <a:uLnTx/>
                <a:uFillTx/>
                <a:latin typeface="Times New Roman" pitchFamily="18" charset="0"/>
                <a:ea typeface="Didact Gothic"/>
                <a:cs typeface="Times New Roman" pitchFamily="18" charset="0"/>
                <a:sym typeface="Didact Gothic"/>
              </a:rPr>
              <a:t>T</a:t>
            </a:r>
            <a:r>
              <a:rPr kumimoji="0" lang="vi-VN" sz="2200" b="0" i="0" u="none" strike="noStrike" kern="0" cap="none" spc="0" normalizeH="0" baseline="0" noProof="0" dirty="0" smtClean="0">
                <a:ln>
                  <a:noFill/>
                </a:ln>
                <a:solidFill>
                  <a:srgbClr val="002060"/>
                </a:solidFill>
                <a:effectLst/>
                <a:uLnTx/>
                <a:uFillTx/>
                <a:latin typeface="Times New Roman" pitchFamily="18" charset="0"/>
                <a:ea typeface="Didact Gothic"/>
                <a:cs typeface="Times New Roman" pitchFamily="18" charset="0"/>
                <a:sym typeface="Didact Gothic"/>
              </a:rPr>
              <a:t>iềm năng, lợi thế</a:t>
            </a:r>
            <a:r>
              <a:rPr kumimoji="0" lang="en-US" sz="2200" b="0" i="0" u="none" strike="noStrike" kern="0" cap="none" spc="0" normalizeH="0" baseline="0" noProof="0" dirty="0" smtClean="0">
                <a:ln>
                  <a:noFill/>
                </a:ln>
                <a:solidFill>
                  <a:srgbClr val="002060"/>
                </a:solidFill>
                <a:effectLst/>
                <a:uLnTx/>
                <a:uFillTx/>
                <a:latin typeface="Times New Roman" pitchFamily="18" charset="0"/>
                <a:ea typeface="Didact Gothic"/>
                <a:cs typeface="Times New Roman" pitchFamily="18" charset="0"/>
                <a:sym typeface="Didact Gothic"/>
              </a:rPr>
              <a:t>: </a:t>
            </a:r>
            <a:r>
              <a:rPr kumimoji="0" lang="vi-VN" sz="2200" b="0" i="0" u="none" strike="noStrike" kern="0" cap="none" spc="0" normalizeH="0" baseline="0" noProof="0" dirty="0" smtClean="0">
                <a:ln>
                  <a:noFill/>
                </a:ln>
                <a:solidFill>
                  <a:srgbClr val="002060"/>
                </a:solidFill>
                <a:effectLst/>
                <a:uLnTx/>
                <a:uFillTx/>
                <a:latin typeface="Times New Roman" pitchFamily="18" charset="0"/>
                <a:ea typeface="Didact Gothic"/>
                <a:cs typeface="Times New Roman" pitchFamily="18" charset="0"/>
                <a:sym typeface="Didact Gothic"/>
              </a:rPr>
              <a:t>phát triển</a:t>
            </a:r>
            <a:r>
              <a:rPr kumimoji="0" lang="en-US" sz="2200" b="0" i="0" u="none" strike="noStrike" kern="0" cap="none" spc="0" normalizeH="0" baseline="0" noProof="0" dirty="0" smtClean="0">
                <a:ln>
                  <a:noFill/>
                </a:ln>
                <a:solidFill>
                  <a:srgbClr val="002060"/>
                </a:solidFill>
                <a:effectLst/>
                <a:uLnTx/>
                <a:uFillTx/>
                <a:latin typeface="Times New Roman" pitchFamily="18" charset="0"/>
                <a:ea typeface="Didact Gothic"/>
                <a:cs typeface="Times New Roman" pitchFamily="18" charset="0"/>
                <a:sym typeface="Didact Gothic"/>
              </a:rPr>
              <a:t> </a:t>
            </a:r>
            <a:r>
              <a:rPr kumimoji="0" lang="vi-VN" sz="2200" b="0" i="0" u="none" strike="noStrike" kern="0" cap="none" spc="0" normalizeH="0" baseline="0" noProof="0" dirty="0" smtClean="0">
                <a:ln>
                  <a:noFill/>
                </a:ln>
                <a:solidFill>
                  <a:srgbClr val="002060"/>
                </a:solidFill>
                <a:effectLst/>
                <a:uLnTx/>
                <a:uFillTx/>
                <a:latin typeface="Times New Roman" pitchFamily="18" charset="0"/>
                <a:ea typeface="Didact Gothic"/>
                <a:cs typeface="Times New Roman" pitchFamily="18" charset="0"/>
                <a:sym typeface="Didact Gothic"/>
              </a:rPr>
              <a:t>các ngành công nghiệp chủ lực như: lọc hóa dầu, năng lượng tái tạo, chế biến nông, lâm, thủy sản, công nghiệp đóng tàu, sản xuất lắp ráp ô tô…</a:t>
            </a:r>
            <a:r>
              <a:rPr kumimoji="0" lang="en-US" sz="2200" b="0" i="0" u="none" strike="noStrike" kern="0" cap="none" spc="0" normalizeH="0" baseline="0" noProof="0" dirty="0" smtClean="0">
                <a:ln>
                  <a:noFill/>
                </a:ln>
                <a:solidFill>
                  <a:srgbClr val="002060"/>
                </a:solidFill>
                <a:effectLst/>
                <a:uLnTx/>
                <a:uFillTx/>
                <a:latin typeface="Times New Roman" pitchFamily="18" charset="0"/>
                <a:ea typeface="Didact Gothic"/>
                <a:cs typeface="Times New Roman" pitchFamily="18" charset="0"/>
                <a:sym typeface="Didact Gothic"/>
              </a:rPr>
              <a:t>.</a:t>
            </a:r>
            <a:endParaRPr kumimoji="0" lang="en-US" sz="2200" b="0" i="0" u="none" strike="noStrike" kern="0" cap="none" spc="0" normalizeH="0" baseline="0" noProof="0" dirty="0">
              <a:ln>
                <a:noFill/>
              </a:ln>
              <a:solidFill>
                <a:srgbClr val="002060"/>
              </a:solidFill>
              <a:effectLst/>
              <a:uLnTx/>
              <a:uFillTx/>
              <a:latin typeface="Times New Roman" pitchFamily="18" charset="0"/>
              <a:ea typeface="Didact Gothic"/>
              <a:cs typeface="Times New Roman" pitchFamily="18" charset="0"/>
              <a:sym typeface="Didact Gothic"/>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6" name="Google Shape;1331;p31"/>
          <p:cNvSpPr txBox="1">
            <a:spLocks noGrp="1"/>
          </p:cNvSpPr>
          <p:nvPr>
            <p:ph type="title"/>
          </p:nvPr>
        </p:nvSpPr>
        <p:spPr>
          <a:xfrm>
            <a:off x="642910" y="214296"/>
            <a:ext cx="8143932" cy="500066"/>
          </a:xfrm>
          <a:prstGeom prst="rect">
            <a:avLst/>
          </a:prstGeom>
        </p:spPr>
        <p:style>
          <a:lnRef idx="1">
            <a:schemeClr val="accent3"/>
          </a:lnRef>
          <a:fillRef idx="2">
            <a:schemeClr val="accent3"/>
          </a:fillRef>
          <a:effectRef idx="1">
            <a:schemeClr val="accent3"/>
          </a:effectRef>
          <a:fontRef idx="minor">
            <a:schemeClr val="dk1"/>
          </a:fontRef>
        </p:style>
        <p:txBody>
          <a:bodyPr spcFirstLastPara="1" wrap="square" lIns="91425" tIns="91425" rIns="91425" bIns="91425" anchor="ctr" anchorCtr="0">
            <a:noAutofit/>
          </a:bodyPr>
          <a:lstStyle/>
          <a:p>
            <a:r>
              <a:rPr lang="en-US" sz="2400" b="1" dirty="0" err="1" smtClean="0">
                <a:solidFill>
                  <a:srgbClr val="C00000"/>
                </a:solidFill>
                <a:latin typeface="Times New Roman" pitchFamily="18" charset="0"/>
                <a:cs typeface="Times New Roman" pitchFamily="18" charset="0"/>
              </a:rPr>
              <a:t>Công</a:t>
            </a:r>
            <a:r>
              <a:rPr lang="en-US" sz="2400" b="1" dirty="0" smtClean="0">
                <a:solidFill>
                  <a:srgbClr val="C00000"/>
                </a:solidFill>
                <a:latin typeface="Times New Roman" pitchFamily="18" charset="0"/>
                <a:cs typeface="Times New Roman" pitchFamily="18" charset="0"/>
              </a:rPr>
              <a:t> </a:t>
            </a:r>
            <a:r>
              <a:rPr lang="en-US" sz="2400" b="1" dirty="0" err="1" smtClean="0">
                <a:solidFill>
                  <a:srgbClr val="C00000"/>
                </a:solidFill>
                <a:latin typeface="Times New Roman" pitchFamily="18" charset="0"/>
                <a:cs typeface="Times New Roman" pitchFamily="18" charset="0"/>
              </a:rPr>
              <a:t>tác</a:t>
            </a:r>
            <a:r>
              <a:rPr lang="en-US" sz="2400" b="1" dirty="0" smtClean="0">
                <a:solidFill>
                  <a:srgbClr val="C00000"/>
                </a:solidFill>
                <a:latin typeface="Times New Roman" pitchFamily="18" charset="0"/>
                <a:cs typeface="Times New Roman" pitchFamily="18" charset="0"/>
              </a:rPr>
              <a:t> </a:t>
            </a:r>
            <a:r>
              <a:rPr lang="en-US" sz="2400" b="1" dirty="0" err="1" smtClean="0">
                <a:solidFill>
                  <a:srgbClr val="C00000"/>
                </a:solidFill>
                <a:latin typeface="Times New Roman" pitchFamily="18" charset="0"/>
                <a:cs typeface="Times New Roman" pitchFamily="18" charset="0"/>
              </a:rPr>
              <a:t>quản</a:t>
            </a:r>
            <a:r>
              <a:rPr lang="en-US" sz="2400" b="1" dirty="0" smtClean="0">
                <a:solidFill>
                  <a:srgbClr val="C00000"/>
                </a:solidFill>
                <a:latin typeface="Times New Roman" pitchFamily="18" charset="0"/>
                <a:cs typeface="Times New Roman" pitchFamily="18" charset="0"/>
              </a:rPr>
              <a:t> </a:t>
            </a:r>
            <a:r>
              <a:rPr lang="en-US" sz="2400" b="1" dirty="0" err="1" smtClean="0">
                <a:solidFill>
                  <a:srgbClr val="C00000"/>
                </a:solidFill>
                <a:latin typeface="Times New Roman" pitchFamily="18" charset="0"/>
                <a:cs typeface="Times New Roman" pitchFamily="18" charset="0"/>
              </a:rPr>
              <a:t>lý</a:t>
            </a:r>
            <a:r>
              <a:rPr lang="en-US" sz="2400" b="1" dirty="0" smtClean="0">
                <a:solidFill>
                  <a:srgbClr val="C00000"/>
                </a:solidFill>
                <a:latin typeface="Times New Roman" pitchFamily="18" charset="0"/>
                <a:cs typeface="Times New Roman" pitchFamily="18" charset="0"/>
              </a:rPr>
              <a:t> </a:t>
            </a:r>
            <a:r>
              <a:rPr lang="en-US" sz="2400" b="1" dirty="0" err="1" smtClean="0">
                <a:solidFill>
                  <a:srgbClr val="C00000"/>
                </a:solidFill>
                <a:latin typeface="Times New Roman" pitchFamily="18" charset="0"/>
                <a:cs typeface="Times New Roman" pitchFamily="18" charset="0"/>
              </a:rPr>
              <a:t>nhà</a:t>
            </a:r>
            <a:r>
              <a:rPr lang="en-US" sz="2400" b="1" dirty="0" smtClean="0">
                <a:solidFill>
                  <a:srgbClr val="C00000"/>
                </a:solidFill>
                <a:latin typeface="Times New Roman" pitchFamily="18" charset="0"/>
                <a:cs typeface="Times New Roman" pitchFamily="18" charset="0"/>
              </a:rPr>
              <a:t> n</a:t>
            </a:r>
            <a:r>
              <a:rPr lang="vi-VN" sz="2400" b="1" dirty="0" smtClean="0">
                <a:solidFill>
                  <a:srgbClr val="C00000"/>
                </a:solidFill>
                <a:latin typeface="Times New Roman" pitchFamily="18" charset="0"/>
                <a:cs typeface="Times New Roman" pitchFamily="18" charset="0"/>
              </a:rPr>
              <a:t>ướ</a:t>
            </a:r>
            <a:r>
              <a:rPr lang="en-US" sz="2400" b="1" dirty="0" smtClean="0">
                <a:solidFill>
                  <a:srgbClr val="C00000"/>
                </a:solidFill>
                <a:latin typeface="Times New Roman" pitchFamily="18" charset="0"/>
                <a:cs typeface="Times New Roman" pitchFamily="18" charset="0"/>
              </a:rPr>
              <a:t>c </a:t>
            </a:r>
            <a:endParaRPr lang="en-US" sz="2400" dirty="0">
              <a:solidFill>
                <a:srgbClr val="C00000"/>
              </a:solidFill>
              <a:latin typeface="Times New Roman" pitchFamily="18" charset="0"/>
              <a:cs typeface="Times New Roman" pitchFamily="18" charset="0"/>
            </a:endParaRPr>
          </a:p>
        </p:txBody>
      </p:sp>
      <p:sp>
        <p:nvSpPr>
          <p:cNvPr id="5" name="Google Shape;1332;p31"/>
          <p:cNvSpPr txBox="1">
            <a:spLocks noGrp="1"/>
          </p:cNvSpPr>
          <p:nvPr>
            <p:ph type="body" idx="1"/>
          </p:nvPr>
        </p:nvSpPr>
        <p:spPr>
          <a:xfrm>
            <a:off x="642910" y="642924"/>
            <a:ext cx="8143931" cy="4214842"/>
          </a:xfrm>
          <a:prstGeom prst="rect">
            <a:avLst/>
          </a:prstGeom>
        </p:spPr>
        <p:style>
          <a:lnRef idx="0">
            <a:schemeClr val="accent1"/>
          </a:lnRef>
          <a:fillRef idx="3">
            <a:schemeClr val="accent1"/>
          </a:fillRef>
          <a:effectRef idx="3">
            <a:schemeClr val="accent1"/>
          </a:effectRef>
          <a:fontRef idx="minor">
            <a:schemeClr val="lt1"/>
          </a:fontRef>
        </p:style>
        <p:txBody>
          <a:bodyPr spcFirstLastPara="1" wrap="square" lIns="91425" tIns="91425" rIns="91425" bIns="91425" anchor="t" anchorCtr="0">
            <a:noAutofit/>
          </a:bodyPr>
          <a:lstStyle/>
          <a:p>
            <a:pPr>
              <a:buNone/>
            </a:pPr>
            <a:r>
              <a:rPr lang="de-DE" sz="2400" b="1" dirty="0" smtClean="0">
                <a:solidFill>
                  <a:srgbClr val="C00000"/>
                </a:solidFill>
                <a:latin typeface="Times New Roman" pitchFamily="18" charset="0"/>
                <a:cs typeface="Times New Roman" pitchFamily="18" charset="0"/>
              </a:rPr>
              <a:t>Quản lý công nghiệp </a:t>
            </a:r>
          </a:p>
          <a:p>
            <a:pPr algn="just">
              <a:buFont typeface="Wingdings" pitchFamily="2" charset="2"/>
              <a:buChar char="Ø"/>
            </a:pPr>
            <a:r>
              <a:rPr lang="en-US" sz="2400" dirty="0" smtClean="0">
                <a:solidFill>
                  <a:srgbClr val="002060"/>
                </a:solidFill>
                <a:latin typeface="Times New Roman" pitchFamily="18" charset="0"/>
                <a:cs typeface="Times New Roman" pitchFamily="18" charset="0"/>
              </a:rPr>
              <a:t>C</a:t>
            </a:r>
            <a:r>
              <a:rPr lang="vi-VN" sz="2400" dirty="0" smtClean="0">
                <a:solidFill>
                  <a:srgbClr val="002060"/>
                </a:solidFill>
                <a:latin typeface="Times New Roman" pitchFamily="18" charset="0"/>
                <a:cs typeface="Times New Roman" pitchFamily="18" charset="0"/>
              </a:rPr>
              <a:t>hủ động nắm bắt tình hình sản xuất kinh doanh, đầu tư của doanh nghiệp</a:t>
            </a:r>
            <a:r>
              <a:rPr lang="en-US" sz="2400" dirty="0" smtClean="0">
                <a:solidFill>
                  <a:srgbClr val="002060"/>
                </a:solidFill>
                <a:latin typeface="Times New Roman" pitchFamily="18" charset="0"/>
                <a:cs typeface="Times New Roman" pitchFamily="18" charset="0"/>
              </a:rPr>
              <a:t>; t</a:t>
            </a:r>
            <a:r>
              <a:rPr lang="vi-VN" sz="2400" dirty="0" smtClean="0">
                <a:solidFill>
                  <a:srgbClr val="002060"/>
                </a:solidFill>
                <a:latin typeface="Times New Roman" pitchFamily="18" charset="0"/>
                <a:cs typeface="Times New Roman" pitchFamily="18" charset="0"/>
              </a:rPr>
              <a:t>ạo điều kiện thuận lợi cho doanh nghiệp đẩy mạnh sản xuất, đẩy nhanh tiến độ </a:t>
            </a:r>
            <a:r>
              <a:rPr lang="en-US" sz="2400" dirty="0" err="1" smtClean="0">
                <a:solidFill>
                  <a:srgbClr val="002060"/>
                </a:solidFill>
                <a:latin typeface="Times New Roman" pitchFamily="18" charset="0"/>
                <a:cs typeface="Times New Roman" pitchFamily="18" charset="0"/>
              </a:rPr>
              <a:t>các</a:t>
            </a:r>
            <a:r>
              <a:rPr lang="en-US" sz="2400" dirty="0" smtClean="0">
                <a:solidFill>
                  <a:srgbClr val="002060"/>
                </a:solidFill>
                <a:latin typeface="Times New Roman" pitchFamily="18" charset="0"/>
                <a:cs typeface="Times New Roman" pitchFamily="18" charset="0"/>
              </a:rPr>
              <a:t> d</a:t>
            </a:r>
            <a:r>
              <a:rPr lang="vi-VN" sz="2400" dirty="0" smtClean="0">
                <a:solidFill>
                  <a:srgbClr val="002060"/>
                </a:solidFill>
                <a:latin typeface="Times New Roman" pitchFamily="18" charset="0"/>
                <a:cs typeface="Times New Roman" pitchFamily="18" charset="0"/>
              </a:rPr>
              <a:t>ự</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án</a:t>
            </a:r>
            <a:r>
              <a:rPr lang="en-US" sz="2400" dirty="0" smtClean="0">
                <a:solidFill>
                  <a:srgbClr val="002060"/>
                </a:solidFill>
                <a:latin typeface="Times New Roman" pitchFamily="18" charset="0"/>
                <a:cs typeface="Times New Roman" pitchFamily="18" charset="0"/>
              </a:rPr>
              <a:t>;</a:t>
            </a:r>
          </a:p>
          <a:p>
            <a:pPr algn="just">
              <a:buFont typeface="Wingdings" pitchFamily="2" charset="2"/>
              <a:buChar char="Ø"/>
            </a:pPr>
            <a:r>
              <a:rPr lang="de-DE" sz="2400" dirty="0" smtClean="0">
                <a:solidFill>
                  <a:srgbClr val="002060"/>
                </a:solidFill>
                <a:latin typeface="Times New Roman" pitchFamily="18" charset="0"/>
                <a:cs typeface="Times New Roman" pitchFamily="18" charset="0"/>
              </a:rPr>
              <a:t>Tham mưu triển khai các Kế hoạch, chương trình ngành Công Th</a:t>
            </a:r>
            <a:r>
              <a:rPr lang="vi-VN" sz="2400" dirty="0" smtClean="0">
                <a:solidFill>
                  <a:srgbClr val="002060"/>
                </a:solidFill>
                <a:latin typeface="Times New Roman" pitchFamily="18" charset="0"/>
                <a:cs typeface="Times New Roman" pitchFamily="18" charset="0"/>
              </a:rPr>
              <a:t>ươ</a:t>
            </a:r>
            <a:r>
              <a:rPr lang="en-US" sz="2400" dirty="0" err="1" smtClean="0">
                <a:solidFill>
                  <a:srgbClr val="002060"/>
                </a:solidFill>
                <a:latin typeface="Times New Roman" pitchFamily="18" charset="0"/>
                <a:cs typeface="Times New Roman" pitchFamily="18" charset="0"/>
              </a:rPr>
              <a:t>ng</a:t>
            </a:r>
            <a:r>
              <a:rPr lang="en-US" sz="2400" dirty="0" smtClean="0">
                <a:solidFill>
                  <a:srgbClr val="002060"/>
                </a:solidFill>
                <a:latin typeface="Times New Roman" pitchFamily="18" charset="0"/>
                <a:cs typeface="Times New Roman" pitchFamily="18" charset="0"/>
              </a:rPr>
              <a:t> </a:t>
            </a:r>
            <a:r>
              <a:rPr lang="de-DE" sz="2400" dirty="0" smtClean="0">
                <a:solidFill>
                  <a:srgbClr val="002060"/>
                </a:solidFill>
                <a:latin typeface="Times New Roman" pitchFamily="18" charset="0"/>
                <a:cs typeface="Times New Roman" pitchFamily="18" charset="0"/>
              </a:rPr>
              <a:t>đã được phê duyệt;</a:t>
            </a:r>
          </a:p>
          <a:p>
            <a:pPr algn="just">
              <a:buFont typeface="Wingdings" pitchFamily="2" charset="2"/>
              <a:buChar char="Ø"/>
            </a:pPr>
            <a:r>
              <a:rPr lang="pt-BR" sz="2400" dirty="0" smtClean="0">
                <a:solidFill>
                  <a:srgbClr val="002060"/>
                </a:solidFill>
                <a:latin typeface="Times New Roman" pitchFamily="18" charset="0"/>
                <a:cs typeface="Times New Roman" pitchFamily="18" charset="0"/>
              </a:rPr>
              <a:t>R</a:t>
            </a:r>
            <a:r>
              <a:rPr lang="vi-VN" sz="2400" dirty="0" smtClean="0">
                <a:solidFill>
                  <a:srgbClr val="002060"/>
                </a:solidFill>
                <a:latin typeface="Times New Roman" pitchFamily="18" charset="0"/>
                <a:cs typeface="Times New Roman" pitchFamily="18" charset="0"/>
              </a:rPr>
              <a:t>à soát </a:t>
            </a:r>
            <a:r>
              <a:rPr lang="en-US" sz="2400" dirty="0" err="1" smtClean="0">
                <a:solidFill>
                  <a:srgbClr val="002060"/>
                </a:solidFill>
                <a:latin typeface="Times New Roman" pitchFamily="18" charset="0"/>
                <a:cs typeface="Times New Roman" pitchFamily="18" charset="0"/>
              </a:rPr>
              <a:t>tham</a:t>
            </a:r>
            <a:r>
              <a:rPr lang="en-US" sz="2400" dirty="0" smtClean="0">
                <a:solidFill>
                  <a:srgbClr val="002060"/>
                </a:solidFill>
                <a:latin typeface="Times New Roman" pitchFamily="18" charset="0"/>
                <a:cs typeface="Times New Roman" pitchFamily="18" charset="0"/>
              </a:rPr>
              <a:t> m</a:t>
            </a:r>
            <a:r>
              <a:rPr lang="vi-VN" sz="2400" dirty="0" smtClean="0">
                <a:solidFill>
                  <a:srgbClr val="002060"/>
                </a:solidFill>
                <a:latin typeface="Times New Roman" pitchFamily="18" charset="0"/>
                <a:cs typeface="Times New Roman" pitchFamily="18" charset="0"/>
              </a:rPr>
              <a:t>ư</a:t>
            </a:r>
            <a:r>
              <a:rPr lang="en-US" sz="2400" dirty="0" smtClean="0">
                <a:solidFill>
                  <a:srgbClr val="002060"/>
                </a:solidFill>
                <a:latin typeface="Times New Roman" pitchFamily="18" charset="0"/>
                <a:cs typeface="Times New Roman" pitchFamily="18" charset="0"/>
              </a:rPr>
              <a:t>u ban </a:t>
            </a:r>
            <a:r>
              <a:rPr lang="en-US" sz="2400" dirty="0" err="1" smtClean="0">
                <a:solidFill>
                  <a:srgbClr val="002060"/>
                </a:solidFill>
                <a:latin typeface="Times New Roman" pitchFamily="18" charset="0"/>
                <a:cs typeface="Times New Roman" pitchFamily="18" charset="0"/>
              </a:rPr>
              <a:t>hành</a:t>
            </a:r>
            <a:r>
              <a:rPr lang="en-US" sz="2400" dirty="0" smtClean="0">
                <a:solidFill>
                  <a:srgbClr val="002060"/>
                </a:solidFill>
                <a:latin typeface="Times New Roman" pitchFamily="18" charset="0"/>
                <a:cs typeface="Times New Roman" pitchFamily="18" charset="0"/>
              </a:rPr>
              <a:t> </a:t>
            </a:r>
            <a:r>
              <a:rPr lang="vi-VN" sz="2400" dirty="0" smtClean="0">
                <a:solidFill>
                  <a:srgbClr val="002060"/>
                </a:solidFill>
                <a:latin typeface="Times New Roman" pitchFamily="18" charset="0"/>
                <a:cs typeface="Times New Roman" pitchFamily="18" charset="0"/>
              </a:rPr>
              <a:t>các quy </a:t>
            </a:r>
            <a:r>
              <a:rPr lang="en-US" sz="2400" dirty="0" err="1" smtClean="0">
                <a:solidFill>
                  <a:srgbClr val="002060"/>
                </a:solidFill>
                <a:latin typeface="Times New Roman" pitchFamily="18" charset="0"/>
                <a:cs typeface="Times New Roman" pitchFamily="18" charset="0"/>
              </a:rPr>
              <a:t>chế</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phối</a:t>
            </a:r>
            <a:r>
              <a:rPr lang="en-US" sz="2400" dirty="0" smtClean="0">
                <a:solidFill>
                  <a:srgbClr val="002060"/>
                </a:solidFill>
                <a:latin typeface="Times New Roman" pitchFamily="18" charset="0"/>
                <a:cs typeface="Times New Roman" pitchFamily="18" charset="0"/>
              </a:rPr>
              <a:t> h</a:t>
            </a:r>
            <a:r>
              <a:rPr lang="vi-VN" sz="2400" dirty="0" smtClean="0">
                <a:solidFill>
                  <a:srgbClr val="002060"/>
                </a:solidFill>
                <a:latin typeface="Times New Roman" pitchFamily="18" charset="0"/>
                <a:cs typeface="Times New Roman" pitchFamily="18" charset="0"/>
              </a:rPr>
              <a:t>ợ</a:t>
            </a:r>
            <a:r>
              <a:rPr lang="en-US" sz="2400" dirty="0" smtClean="0">
                <a:solidFill>
                  <a:srgbClr val="002060"/>
                </a:solidFill>
                <a:latin typeface="Times New Roman" pitchFamily="18" charset="0"/>
                <a:cs typeface="Times New Roman" pitchFamily="18" charset="0"/>
              </a:rPr>
              <a:t>p </a:t>
            </a:r>
            <a:r>
              <a:rPr lang="en-US" sz="2400" dirty="0" err="1" smtClean="0">
                <a:solidFill>
                  <a:srgbClr val="002060"/>
                </a:solidFill>
                <a:latin typeface="Times New Roman" pitchFamily="18" charset="0"/>
                <a:cs typeface="Times New Roman" pitchFamily="18" charset="0"/>
              </a:rPr>
              <a:t>quản</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lý</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về</a:t>
            </a:r>
            <a:r>
              <a:rPr lang="en-US" sz="2400" dirty="0" smtClean="0">
                <a:solidFill>
                  <a:srgbClr val="002060"/>
                </a:solidFill>
                <a:latin typeface="Times New Roman" pitchFamily="18" charset="0"/>
                <a:cs typeface="Times New Roman" pitchFamily="18" charset="0"/>
              </a:rPr>
              <a:t> </a:t>
            </a:r>
            <a:r>
              <a:rPr lang="vi-VN" sz="2400" dirty="0" smtClean="0">
                <a:solidFill>
                  <a:srgbClr val="002060"/>
                </a:solidFill>
                <a:latin typeface="Times New Roman" pitchFamily="18" charset="0"/>
                <a:cs typeface="Times New Roman" pitchFamily="18" charset="0"/>
              </a:rPr>
              <a:t>đầu tư xây dựng hạ tầng kỹ thuật, sản xuất kinh doanh trong các </a:t>
            </a:r>
            <a:r>
              <a:rPr lang="de-DE" sz="2400" dirty="0" smtClean="0">
                <a:solidFill>
                  <a:srgbClr val="002060"/>
                </a:solidFill>
                <a:latin typeface="Times New Roman" pitchFamily="18" charset="0"/>
                <a:cs typeface="Times New Roman" pitchFamily="18" charset="0"/>
              </a:rPr>
              <a:t>cụm công nghiệp;</a:t>
            </a:r>
          </a:p>
          <a:p>
            <a:pPr algn="just">
              <a:buFont typeface="Wingdings" pitchFamily="2" charset="2"/>
              <a:buChar char="Ø"/>
            </a:pPr>
            <a:r>
              <a:rPr lang="en-US" sz="2400" dirty="0" smtClean="0">
                <a:solidFill>
                  <a:srgbClr val="002060"/>
                </a:solidFill>
                <a:latin typeface="Times New Roman" pitchFamily="18" charset="0"/>
                <a:cs typeface="Times New Roman" pitchFamily="18" charset="0"/>
              </a:rPr>
              <a:t>B</a:t>
            </a:r>
            <a:r>
              <a:rPr lang="vi-VN" sz="2400" dirty="0" smtClean="0">
                <a:solidFill>
                  <a:srgbClr val="002060"/>
                </a:solidFill>
                <a:latin typeface="Times New Roman" pitchFamily="18" charset="0"/>
                <a:cs typeface="Times New Roman" pitchFamily="18" charset="0"/>
              </a:rPr>
              <a:t>ình chọn sản phẩm công nghiệp nông thôn tiêu biểu</a:t>
            </a:r>
            <a:r>
              <a:rPr lang="en-US" sz="2400" dirty="0" smtClean="0">
                <a:solidFill>
                  <a:srgbClr val="002060"/>
                </a:solidFill>
                <a:latin typeface="Times New Roman" pitchFamily="18" charset="0"/>
                <a:cs typeface="Times New Roman" pitchFamily="18" charset="0"/>
              </a:rPr>
              <a:t> </a:t>
            </a:r>
            <a:r>
              <a:rPr lang="vi-VN" sz="2400" dirty="0" smtClean="0">
                <a:solidFill>
                  <a:srgbClr val="002060"/>
                </a:solidFill>
                <a:latin typeface="Times New Roman" pitchFamily="18" charset="0"/>
                <a:cs typeface="Times New Roman" pitchFamily="18" charset="0"/>
              </a:rPr>
              <a:t>quan tâm chỉ đạo</a:t>
            </a:r>
            <a:r>
              <a:rPr lang="de-DE" sz="2400" dirty="0" smtClean="0">
                <a:solidFill>
                  <a:srgbClr val="002060"/>
                </a:solidFill>
                <a:latin typeface="Times New Roman" pitchFamily="18" charset="0"/>
                <a:cs typeface="Times New Roman" pitchFamily="18" charset="0"/>
              </a:rPr>
              <a:t>; </a:t>
            </a:r>
            <a:endParaRPr lang="en-US" sz="2400" dirty="0" smtClean="0">
              <a:solidFill>
                <a:srgbClr val="002060"/>
              </a:solidFill>
              <a:latin typeface="Times New Roman" pitchFamily="18" charset="0"/>
              <a:cs typeface="Times New Roman"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7" name="Google Shape;1332;p31"/>
          <p:cNvSpPr txBox="1">
            <a:spLocks noGrp="1"/>
          </p:cNvSpPr>
          <p:nvPr>
            <p:ph type="body" idx="1"/>
          </p:nvPr>
        </p:nvSpPr>
        <p:spPr>
          <a:xfrm>
            <a:off x="571472" y="214296"/>
            <a:ext cx="7923600" cy="4572032"/>
          </a:xfrm>
          <a:prstGeom prst="rect">
            <a:avLst/>
          </a:prstGeom>
        </p:spPr>
        <p:style>
          <a:lnRef idx="0">
            <a:schemeClr val="accent2"/>
          </a:lnRef>
          <a:fillRef idx="3">
            <a:schemeClr val="accent2"/>
          </a:fillRef>
          <a:effectRef idx="3">
            <a:schemeClr val="accent2"/>
          </a:effectRef>
          <a:fontRef idx="minor">
            <a:schemeClr val="lt1"/>
          </a:fontRef>
        </p:style>
        <p:txBody>
          <a:bodyPr spcFirstLastPara="1" wrap="square" lIns="91425" tIns="91425" rIns="91425" bIns="91425" anchor="t" anchorCtr="0">
            <a:noAutofit/>
          </a:bodyPr>
          <a:lstStyle/>
          <a:p>
            <a:pPr>
              <a:buNone/>
            </a:pPr>
            <a:r>
              <a:rPr lang="de-DE" sz="2400" b="1" dirty="0" smtClean="0">
                <a:solidFill>
                  <a:srgbClr val="C00000"/>
                </a:solidFill>
                <a:latin typeface="Times New Roman" pitchFamily="18" charset="0"/>
                <a:cs typeface="Times New Roman" pitchFamily="18" charset="0"/>
              </a:rPr>
              <a:t>Quản lý thương mại</a:t>
            </a:r>
            <a:r>
              <a:rPr lang="en-US" sz="2400" dirty="0" smtClean="0">
                <a:solidFill>
                  <a:srgbClr val="C00000"/>
                </a:solidFill>
                <a:latin typeface="Times New Roman" pitchFamily="18" charset="0"/>
                <a:cs typeface="Times New Roman" pitchFamily="18" charset="0"/>
              </a:rPr>
              <a:t>.</a:t>
            </a:r>
          </a:p>
          <a:p>
            <a:pPr algn="just">
              <a:buFont typeface="Wingdings" pitchFamily="2" charset="2"/>
              <a:buChar char="Ø"/>
            </a:pPr>
            <a:r>
              <a:rPr lang="en-US" sz="2200" dirty="0" smtClean="0">
                <a:solidFill>
                  <a:srgbClr val="002060"/>
                </a:solidFill>
                <a:latin typeface="Times New Roman" pitchFamily="18" charset="0"/>
                <a:cs typeface="Times New Roman" pitchFamily="18" charset="0"/>
              </a:rPr>
              <a:t>T</a:t>
            </a:r>
            <a:r>
              <a:rPr lang="vi-VN" sz="2200" dirty="0" smtClean="0">
                <a:solidFill>
                  <a:srgbClr val="002060"/>
                </a:solidFill>
                <a:latin typeface="Times New Roman" pitchFamily="18" charset="0"/>
                <a:cs typeface="Times New Roman" pitchFamily="18" charset="0"/>
              </a:rPr>
              <a:t>riển khai thực hiện Chương trình bình ổn giá</a:t>
            </a:r>
            <a:r>
              <a:rPr lang="en-US" sz="2200" dirty="0" smtClean="0">
                <a:solidFill>
                  <a:srgbClr val="002060"/>
                </a:solidFill>
                <a:latin typeface="Times New Roman" pitchFamily="18" charset="0"/>
                <a:cs typeface="Times New Roman" pitchFamily="18" charset="0"/>
              </a:rPr>
              <a:t>;</a:t>
            </a:r>
            <a:r>
              <a:rPr lang="vi-VN" sz="2200" dirty="0" smtClean="0">
                <a:solidFill>
                  <a:srgbClr val="002060"/>
                </a:solidFill>
                <a:latin typeface="Times New Roman" pitchFamily="18" charset="0"/>
                <a:cs typeface="Times New Roman" pitchFamily="18" charset="0"/>
              </a:rPr>
              <a:t> </a:t>
            </a:r>
            <a:endParaRPr lang="en-US" sz="2200" dirty="0" smtClean="0">
              <a:solidFill>
                <a:srgbClr val="002060"/>
              </a:solidFill>
              <a:latin typeface="Times New Roman" pitchFamily="18" charset="0"/>
              <a:cs typeface="Times New Roman" pitchFamily="18" charset="0"/>
            </a:endParaRPr>
          </a:p>
          <a:p>
            <a:pPr algn="just">
              <a:buFont typeface="Wingdings" pitchFamily="2" charset="2"/>
              <a:buChar char="Ø"/>
            </a:pPr>
            <a:r>
              <a:rPr lang="en-US" sz="2200" dirty="0" smtClean="0">
                <a:solidFill>
                  <a:srgbClr val="002060"/>
                </a:solidFill>
                <a:latin typeface="Times New Roman" pitchFamily="18" charset="0"/>
                <a:cs typeface="Times New Roman" pitchFamily="18" charset="0"/>
              </a:rPr>
              <a:t>T</a:t>
            </a:r>
            <a:r>
              <a:rPr lang="vi-VN" sz="2200" dirty="0" smtClean="0">
                <a:solidFill>
                  <a:srgbClr val="002060"/>
                </a:solidFill>
                <a:latin typeface="Times New Roman" pitchFamily="18" charset="0"/>
                <a:cs typeface="Times New Roman" pitchFamily="18" charset="0"/>
              </a:rPr>
              <a:t>riển khai phương án dự trữ, cung ứng hàng hóa ứng phó dịch Covid-19</a:t>
            </a:r>
            <a:r>
              <a:rPr lang="en-US" sz="2200" dirty="0" smtClean="0">
                <a:solidFill>
                  <a:srgbClr val="002060"/>
                </a:solidFill>
                <a:latin typeface="Times New Roman" pitchFamily="18" charset="0"/>
                <a:cs typeface="Times New Roman" pitchFamily="18" charset="0"/>
              </a:rPr>
              <a:t>;</a:t>
            </a:r>
            <a:r>
              <a:rPr lang="vi-VN" sz="2200" dirty="0" smtClean="0">
                <a:latin typeface="Times New Roman" pitchFamily="18" charset="0"/>
                <a:cs typeface="Times New Roman" pitchFamily="18" charset="0"/>
              </a:rPr>
              <a:t> </a:t>
            </a:r>
            <a:endParaRPr lang="en-US" sz="2200" dirty="0" smtClean="0">
              <a:solidFill>
                <a:srgbClr val="002060"/>
              </a:solidFill>
              <a:latin typeface="Times New Roman" pitchFamily="18" charset="0"/>
              <a:cs typeface="Times New Roman" pitchFamily="18" charset="0"/>
            </a:endParaRPr>
          </a:p>
          <a:p>
            <a:pPr algn="just">
              <a:buFont typeface="Wingdings" pitchFamily="2" charset="2"/>
              <a:buChar char="Ø"/>
            </a:pPr>
            <a:r>
              <a:rPr lang="vi-VN" sz="2200" dirty="0" smtClean="0">
                <a:solidFill>
                  <a:srgbClr val="002060"/>
                </a:solidFill>
                <a:latin typeface="Times New Roman" pitchFamily="18" charset="0"/>
                <a:cs typeface="Times New Roman" pitchFamily="18" charset="0"/>
              </a:rPr>
              <a:t>Tổ chức Chương trình phiên chợ hàng Việt; đưa hàng Việt về nông thôn, miền núi; </a:t>
            </a:r>
            <a:r>
              <a:rPr lang="pt-BR" sz="2200" dirty="0" smtClean="0">
                <a:solidFill>
                  <a:srgbClr val="002060"/>
                </a:solidFill>
                <a:latin typeface="Times New Roman" pitchFamily="18" charset="0"/>
                <a:cs typeface="Times New Roman" pitchFamily="18" charset="0"/>
              </a:rPr>
              <a:t>x</a:t>
            </a:r>
            <a:r>
              <a:rPr lang="vi-VN" sz="2200" dirty="0" smtClean="0">
                <a:solidFill>
                  <a:srgbClr val="002060"/>
                </a:solidFill>
                <a:latin typeface="Times New Roman" pitchFamily="18" charset="0"/>
                <a:cs typeface="Times New Roman" pitchFamily="18" charset="0"/>
              </a:rPr>
              <a:t>ây dựng điểm giới thiệu và bán hàng sản phẩm OCOP</a:t>
            </a:r>
            <a:r>
              <a:rPr lang="en-US" sz="2200" dirty="0" smtClean="0">
                <a:solidFill>
                  <a:srgbClr val="002060"/>
                </a:solidFill>
                <a:latin typeface="Times New Roman" pitchFamily="18" charset="0"/>
                <a:cs typeface="Times New Roman" pitchFamily="18" charset="0"/>
              </a:rPr>
              <a:t>;</a:t>
            </a:r>
            <a:r>
              <a:rPr lang="vi-VN" sz="2200" dirty="0" smtClean="0">
                <a:solidFill>
                  <a:srgbClr val="002060"/>
                </a:solidFill>
                <a:latin typeface="Times New Roman" pitchFamily="18" charset="0"/>
                <a:cs typeface="Times New Roman" pitchFamily="18" charset="0"/>
              </a:rPr>
              <a:t> </a:t>
            </a:r>
            <a:r>
              <a:rPr lang="en-US" sz="2200" dirty="0" smtClean="0">
                <a:solidFill>
                  <a:srgbClr val="002060"/>
                </a:solidFill>
                <a:latin typeface="Times New Roman" pitchFamily="18" charset="0"/>
                <a:cs typeface="Times New Roman" pitchFamily="18" charset="0"/>
              </a:rPr>
              <a:t>Đ</a:t>
            </a:r>
            <a:r>
              <a:rPr lang="vi-VN" sz="2200" dirty="0" smtClean="0">
                <a:solidFill>
                  <a:srgbClr val="002060"/>
                </a:solidFill>
                <a:latin typeface="Times New Roman" pitchFamily="18" charset="0"/>
                <a:cs typeface="Times New Roman" pitchFamily="18" charset="0"/>
              </a:rPr>
              <a:t>ẩy mạnh công</a:t>
            </a:r>
            <a:r>
              <a:rPr lang="en-US" sz="2200" dirty="0" smtClean="0">
                <a:solidFill>
                  <a:srgbClr val="002060"/>
                </a:solidFill>
                <a:latin typeface="Times New Roman" pitchFamily="18" charset="0"/>
                <a:cs typeface="Times New Roman" pitchFamily="18" charset="0"/>
              </a:rPr>
              <a:t> t</a:t>
            </a:r>
            <a:r>
              <a:rPr lang="vi-VN" sz="2200" dirty="0" smtClean="0">
                <a:solidFill>
                  <a:srgbClr val="002060"/>
                </a:solidFill>
                <a:latin typeface="Times New Roman" pitchFamily="18" charset="0"/>
                <a:cs typeface="Times New Roman" pitchFamily="18" charset="0"/>
              </a:rPr>
              <a:t>ác </a:t>
            </a:r>
            <a:r>
              <a:rPr lang="pt-BR" sz="2200" dirty="0" smtClean="0">
                <a:solidFill>
                  <a:srgbClr val="002060"/>
                </a:solidFill>
                <a:latin typeface="Times New Roman" pitchFamily="18" charset="0"/>
                <a:cs typeface="Times New Roman" pitchFamily="18" charset="0"/>
              </a:rPr>
              <a:t>k</a:t>
            </a:r>
            <a:r>
              <a:rPr lang="vi-VN" sz="2200" dirty="0" smtClean="0">
                <a:solidFill>
                  <a:srgbClr val="002060"/>
                </a:solidFill>
                <a:latin typeface="Times New Roman" pitchFamily="18" charset="0"/>
                <a:cs typeface="Times New Roman" pitchFamily="18" charset="0"/>
              </a:rPr>
              <a:t>ết nối cung cầu</a:t>
            </a:r>
            <a:r>
              <a:rPr lang="en-US" sz="2200" dirty="0" smtClean="0">
                <a:solidFill>
                  <a:srgbClr val="002060"/>
                </a:solidFill>
                <a:latin typeface="Times New Roman" pitchFamily="18" charset="0"/>
                <a:cs typeface="Times New Roman" pitchFamily="18" charset="0"/>
              </a:rPr>
              <a:t>;</a:t>
            </a:r>
          </a:p>
          <a:p>
            <a:pPr algn="just">
              <a:buFont typeface="Wingdings" pitchFamily="2" charset="2"/>
              <a:buChar char="Ø"/>
            </a:pPr>
            <a:r>
              <a:rPr lang="de-DE" sz="2200" dirty="0" smtClean="0">
                <a:solidFill>
                  <a:srgbClr val="002060"/>
                </a:solidFill>
                <a:latin typeface="Times New Roman" pitchFamily="18" charset="0"/>
                <a:cs typeface="Times New Roman" pitchFamily="18" charset="0"/>
              </a:rPr>
              <a:t>Phối hợp kiểm tra, kiểm soát thị trường, giá cả, gian lận thương mại và hàng giả...</a:t>
            </a:r>
            <a:r>
              <a:rPr lang="vi-VN" sz="2200" dirty="0" smtClean="0">
                <a:solidFill>
                  <a:srgbClr val="002060"/>
                </a:solidFill>
                <a:latin typeface="Times New Roman" pitchFamily="18" charset="0"/>
                <a:cs typeface="Times New Roman" pitchFamily="18" charset="0"/>
              </a:rPr>
              <a:t> </a:t>
            </a:r>
            <a:endParaRPr lang="en-US" sz="2200" dirty="0" smtClean="0">
              <a:solidFill>
                <a:srgbClr val="002060"/>
              </a:solidFill>
              <a:latin typeface="Times New Roman" pitchFamily="18" charset="0"/>
              <a:cs typeface="Times New Roman" pitchFamily="18" charset="0"/>
            </a:endParaRPr>
          </a:p>
          <a:p>
            <a:pPr algn="just">
              <a:buFont typeface="Wingdings" pitchFamily="2" charset="2"/>
              <a:buChar char="Ø"/>
            </a:pPr>
            <a:r>
              <a:rPr lang="de-DE" sz="2200" dirty="0" smtClean="0">
                <a:solidFill>
                  <a:srgbClr val="002060"/>
                </a:solidFill>
                <a:latin typeface="Times New Roman" pitchFamily="18" charset="0"/>
                <a:cs typeface="Times New Roman" pitchFamily="18" charset="0"/>
              </a:rPr>
              <a:t>Tiếp tục thực hiện các giải pháp đẩy mạnh hoạt động xuất khẩu.</a:t>
            </a:r>
            <a:r>
              <a:rPr lang="de-DE" sz="2200" dirty="0" smtClean="0">
                <a:latin typeface="Times New Roman" pitchFamily="18" charset="0"/>
                <a:cs typeface="Times New Roman" pitchFamily="18" charset="0"/>
              </a:rPr>
              <a:t> </a:t>
            </a:r>
            <a:r>
              <a:rPr lang="de-DE" sz="2200" dirty="0" smtClean="0">
                <a:solidFill>
                  <a:srgbClr val="002060"/>
                </a:solidFill>
                <a:latin typeface="Times New Roman" pitchFamily="18" charset="0"/>
                <a:cs typeface="Times New Roman" pitchFamily="18" charset="0"/>
              </a:rPr>
              <a:t>Phối hợp tổ chức các </a:t>
            </a:r>
            <a:r>
              <a:rPr lang="es-ES" sz="2200" dirty="0" err="1" smtClean="0">
                <a:solidFill>
                  <a:srgbClr val="002060"/>
                </a:solidFill>
                <a:latin typeface="Times New Roman" pitchFamily="18" charset="0"/>
                <a:cs typeface="Times New Roman" pitchFamily="18" charset="0"/>
              </a:rPr>
              <a:t>Hội</a:t>
            </a:r>
            <a:r>
              <a:rPr lang="es-ES" sz="2200" dirty="0" smtClean="0">
                <a:solidFill>
                  <a:srgbClr val="002060"/>
                </a:solidFill>
                <a:latin typeface="Times New Roman" pitchFamily="18" charset="0"/>
                <a:cs typeface="Times New Roman" pitchFamily="18" charset="0"/>
              </a:rPr>
              <a:t> </a:t>
            </a:r>
            <a:r>
              <a:rPr lang="es-ES" sz="2200" dirty="0" err="1" smtClean="0">
                <a:solidFill>
                  <a:srgbClr val="002060"/>
                </a:solidFill>
                <a:latin typeface="Times New Roman" pitchFamily="18" charset="0"/>
                <a:cs typeface="Times New Roman" pitchFamily="18" charset="0"/>
              </a:rPr>
              <a:t>nghị</a:t>
            </a:r>
            <a:r>
              <a:rPr lang="es-ES" sz="2200" dirty="0" smtClean="0">
                <a:solidFill>
                  <a:srgbClr val="002060"/>
                </a:solidFill>
                <a:latin typeface="Times New Roman" pitchFamily="18" charset="0"/>
                <a:cs typeface="Times New Roman" pitchFamily="18" charset="0"/>
              </a:rPr>
              <a:t> </a:t>
            </a:r>
            <a:r>
              <a:rPr lang="es-ES" sz="2200" dirty="0" err="1" smtClean="0">
                <a:solidFill>
                  <a:srgbClr val="002060"/>
                </a:solidFill>
                <a:latin typeface="Times New Roman" pitchFamily="18" charset="0"/>
                <a:cs typeface="Times New Roman" pitchFamily="18" charset="0"/>
              </a:rPr>
              <a:t>tập</a:t>
            </a:r>
            <a:r>
              <a:rPr lang="es-ES" sz="2200" dirty="0" smtClean="0">
                <a:solidFill>
                  <a:srgbClr val="002060"/>
                </a:solidFill>
                <a:latin typeface="Times New Roman" pitchFamily="18" charset="0"/>
                <a:cs typeface="Times New Roman" pitchFamily="18" charset="0"/>
              </a:rPr>
              <a:t> </a:t>
            </a:r>
            <a:r>
              <a:rPr lang="es-ES" sz="2200" dirty="0" err="1" smtClean="0">
                <a:solidFill>
                  <a:srgbClr val="002060"/>
                </a:solidFill>
                <a:latin typeface="Times New Roman" pitchFamily="18" charset="0"/>
                <a:cs typeface="Times New Roman" pitchFamily="18" charset="0"/>
              </a:rPr>
              <a:t>huấn</a:t>
            </a:r>
            <a:r>
              <a:rPr lang="es-ES" sz="2200" dirty="0" smtClean="0">
                <a:solidFill>
                  <a:srgbClr val="002060"/>
                </a:solidFill>
                <a:latin typeface="Times New Roman" pitchFamily="18" charset="0"/>
                <a:cs typeface="Times New Roman" pitchFamily="18" charset="0"/>
              </a:rPr>
              <a:t> </a:t>
            </a:r>
            <a:r>
              <a:rPr lang="es-ES" sz="2200" dirty="0" err="1" smtClean="0">
                <a:solidFill>
                  <a:srgbClr val="002060"/>
                </a:solidFill>
                <a:latin typeface="Times New Roman" pitchFamily="18" charset="0"/>
                <a:cs typeface="Times New Roman" pitchFamily="18" charset="0"/>
              </a:rPr>
              <a:t>chuyên</a:t>
            </a:r>
            <a:r>
              <a:rPr lang="es-ES" sz="2200" dirty="0" smtClean="0">
                <a:solidFill>
                  <a:srgbClr val="002060"/>
                </a:solidFill>
                <a:latin typeface="Times New Roman" pitchFamily="18" charset="0"/>
                <a:cs typeface="Times New Roman" pitchFamily="18" charset="0"/>
              </a:rPr>
              <a:t> </a:t>
            </a:r>
            <a:r>
              <a:rPr lang="es-ES" sz="2200" dirty="0" err="1" smtClean="0">
                <a:solidFill>
                  <a:srgbClr val="002060"/>
                </a:solidFill>
                <a:latin typeface="Times New Roman" pitchFamily="18" charset="0"/>
                <a:cs typeface="Times New Roman" pitchFamily="18" charset="0"/>
              </a:rPr>
              <a:t>sâu</a:t>
            </a:r>
            <a:r>
              <a:rPr lang="es-ES" sz="2200" dirty="0" smtClean="0">
                <a:solidFill>
                  <a:srgbClr val="002060"/>
                </a:solidFill>
                <a:latin typeface="Times New Roman" pitchFamily="18" charset="0"/>
                <a:cs typeface="Times New Roman" pitchFamily="18" charset="0"/>
              </a:rPr>
              <a:t> </a:t>
            </a:r>
            <a:r>
              <a:rPr lang="es-ES" sz="2200" dirty="0" err="1" smtClean="0">
                <a:solidFill>
                  <a:srgbClr val="002060"/>
                </a:solidFill>
                <a:latin typeface="Times New Roman" pitchFamily="18" charset="0"/>
                <a:cs typeface="Times New Roman" pitchFamily="18" charset="0"/>
              </a:rPr>
              <a:t>về</a:t>
            </a:r>
            <a:r>
              <a:rPr lang="es-ES" sz="2200" dirty="0" smtClean="0">
                <a:solidFill>
                  <a:srgbClr val="002060"/>
                </a:solidFill>
                <a:latin typeface="Times New Roman" pitchFamily="18" charset="0"/>
                <a:cs typeface="Times New Roman" pitchFamily="18" charset="0"/>
              </a:rPr>
              <a:t> </a:t>
            </a:r>
            <a:r>
              <a:rPr lang="vi-VN" sz="2200" dirty="0" smtClean="0">
                <a:solidFill>
                  <a:srgbClr val="002060"/>
                </a:solidFill>
                <a:latin typeface="Times New Roman" pitchFamily="18" charset="0"/>
                <a:cs typeface="Times New Roman" pitchFamily="18" charset="0"/>
              </a:rPr>
              <a:t>việc thực hiện các Hiệp định Thương mại tự do</a:t>
            </a:r>
            <a:r>
              <a:rPr lang="en-US" sz="2200" dirty="0" smtClean="0">
                <a:solidFill>
                  <a:srgbClr val="002060"/>
                </a:solidFill>
                <a:latin typeface="Times New Roman" pitchFamily="18" charset="0"/>
                <a:cs typeface="Times New Roman" pitchFamily="18" charset="0"/>
              </a:rPr>
              <a: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5" name="Google Shape;1332;p31"/>
          <p:cNvSpPr txBox="1">
            <a:spLocks noGrp="1"/>
          </p:cNvSpPr>
          <p:nvPr>
            <p:ph type="body" idx="1"/>
          </p:nvPr>
        </p:nvSpPr>
        <p:spPr>
          <a:xfrm>
            <a:off x="609425" y="571486"/>
            <a:ext cx="7923600" cy="4286280"/>
          </a:xfrm>
          <a:prstGeom prst="rect">
            <a:avLst/>
          </a:prstGeom>
          <a:ln/>
        </p:spPr>
        <p:style>
          <a:lnRef idx="0">
            <a:schemeClr val="accent2"/>
          </a:lnRef>
          <a:fillRef idx="3">
            <a:schemeClr val="accent2"/>
          </a:fillRef>
          <a:effectRef idx="3">
            <a:schemeClr val="accent2"/>
          </a:effectRef>
          <a:fontRef idx="minor">
            <a:schemeClr val="lt1"/>
          </a:fontRef>
        </p:style>
        <p:txBody>
          <a:bodyPr spcFirstLastPara="1" wrap="square" lIns="91425" tIns="91425" rIns="91425" bIns="91425" anchor="t" anchorCtr="0">
            <a:noAutofit/>
          </a:bodyPr>
          <a:lstStyle/>
          <a:p>
            <a:pPr>
              <a:buNone/>
            </a:pPr>
            <a:r>
              <a:rPr lang="de-DE" sz="2400" b="1" dirty="0" smtClean="0">
                <a:solidFill>
                  <a:srgbClr val="C00000"/>
                </a:solidFill>
                <a:latin typeface="Times New Roman" pitchFamily="18" charset="0"/>
                <a:cs typeface="Times New Roman" pitchFamily="18" charset="0"/>
              </a:rPr>
              <a:t>Quản lý </a:t>
            </a:r>
            <a:r>
              <a:rPr lang="en-US" sz="2400" b="1" dirty="0" smtClean="0">
                <a:solidFill>
                  <a:srgbClr val="C00000"/>
                </a:solidFill>
                <a:latin typeface="Times New Roman" pitchFamily="18" charset="0"/>
                <a:cs typeface="Times New Roman" pitchFamily="18" charset="0"/>
              </a:rPr>
              <a:t>N</a:t>
            </a:r>
            <a:r>
              <a:rPr lang="vi-VN" sz="2400" b="1" dirty="0" smtClean="0">
                <a:solidFill>
                  <a:srgbClr val="C00000"/>
                </a:solidFill>
                <a:latin typeface="Times New Roman" pitchFamily="18" charset="0"/>
                <a:cs typeface="Times New Roman" pitchFamily="18" charset="0"/>
              </a:rPr>
              <a:t>ă</a:t>
            </a:r>
            <a:r>
              <a:rPr lang="en-US" sz="2400" b="1" dirty="0" err="1" smtClean="0">
                <a:solidFill>
                  <a:srgbClr val="C00000"/>
                </a:solidFill>
                <a:latin typeface="Times New Roman" pitchFamily="18" charset="0"/>
                <a:cs typeface="Times New Roman" pitchFamily="18" charset="0"/>
              </a:rPr>
              <a:t>ng</a:t>
            </a:r>
            <a:r>
              <a:rPr lang="en-US" sz="2400" b="1" dirty="0" smtClean="0">
                <a:solidFill>
                  <a:srgbClr val="C00000"/>
                </a:solidFill>
                <a:latin typeface="Times New Roman" pitchFamily="18" charset="0"/>
                <a:cs typeface="Times New Roman" pitchFamily="18" charset="0"/>
              </a:rPr>
              <a:t> l</a:t>
            </a:r>
            <a:r>
              <a:rPr lang="vi-VN" sz="2400" b="1" dirty="0" smtClean="0">
                <a:solidFill>
                  <a:srgbClr val="C00000"/>
                </a:solidFill>
                <a:latin typeface="Times New Roman" pitchFamily="18" charset="0"/>
                <a:cs typeface="Times New Roman" pitchFamily="18" charset="0"/>
              </a:rPr>
              <a:t>ượ</a:t>
            </a:r>
            <a:r>
              <a:rPr lang="en-US" sz="2400" b="1" dirty="0" err="1" smtClean="0">
                <a:solidFill>
                  <a:srgbClr val="C00000"/>
                </a:solidFill>
                <a:latin typeface="Times New Roman" pitchFamily="18" charset="0"/>
                <a:cs typeface="Times New Roman" pitchFamily="18" charset="0"/>
              </a:rPr>
              <a:t>ng</a:t>
            </a:r>
            <a:r>
              <a:rPr lang="vi-VN" sz="2400" dirty="0" smtClean="0"/>
              <a:t> </a:t>
            </a:r>
            <a:endParaRPr lang="en-US" sz="2400" dirty="0" smtClean="0"/>
          </a:p>
          <a:p>
            <a:pPr algn="just">
              <a:spcBef>
                <a:spcPts val="300"/>
              </a:spcBef>
              <a:spcAft>
                <a:spcPts val="300"/>
              </a:spcAft>
              <a:buFont typeface="Wingdings" pitchFamily="2" charset="2"/>
              <a:buChar char="Ø"/>
            </a:pPr>
            <a:r>
              <a:rPr lang="vi-VN" sz="2400" dirty="0" smtClean="0">
                <a:solidFill>
                  <a:srgbClr val="002060"/>
                </a:solidFill>
                <a:latin typeface="Times New Roman" pitchFamily="18" charset="0"/>
                <a:cs typeface="Times New Roman" pitchFamily="18" charset="0"/>
              </a:rPr>
              <a:t>Tham mưu </a:t>
            </a:r>
            <a:r>
              <a:rPr lang="en-US" sz="2400" dirty="0" err="1" smtClean="0">
                <a:solidFill>
                  <a:srgbClr val="002060"/>
                </a:solidFill>
                <a:latin typeface="Times New Roman" pitchFamily="18" charset="0"/>
                <a:cs typeface="Times New Roman" pitchFamily="18" charset="0"/>
              </a:rPr>
              <a:t>trình</a:t>
            </a:r>
            <a:r>
              <a:rPr lang="en-US" sz="2400" dirty="0" smtClean="0">
                <a:solidFill>
                  <a:srgbClr val="002060"/>
                </a:solidFill>
                <a:latin typeface="Times New Roman" pitchFamily="18" charset="0"/>
                <a:cs typeface="Times New Roman" pitchFamily="18" charset="0"/>
              </a:rPr>
              <a:t> </a:t>
            </a:r>
            <a:r>
              <a:rPr lang="vi-VN" sz="2400" dirty="0" smtClean="0">
                <a:solidFill>
                  <a:srgbClr val="002060"/>
                </a:solidFill>
                <a:latin typeface="Times New Roman" pitchFamily="18" charset="0"/>
                <a:cs typeface="Times New Roman" pitchFamily="18" charset="0"/>
              </a:rPr>
              <a:t>thẩm định, phê duyệt bổ sung </a:t>
            </a:r>
            <a:r>
              <a:rPr lang="en-US" sz="2400" dirty="0" err="1" smtClean="0">
                <a:solidFill>
                  <a:srgbClr val="002060"/>
                </a:solidFill>
                <a:latin typeface="Times New Roman" pitchFamily="18" charset="0"/>
                <a:cs typeface="Times New Roman" pitchFamily="18" charset="0"/>
              </a:rPr>
              <a:t>các</a:t>
            </a:r>
            <a:r>
              <a:rPr lang="en-US" sz="2400" dirty="0" smtClean="0">
                <a:solidFill>
                  <a:srgbClr val="002060"/>
                </a:solidFill>
                <a:latin typeface="Times New Roman" pitchFamily="18" charset="0"/>
                <a:cs typeface="Times New Roman" pitchFamily="18" charset="0"/>
              </a:rPr>
              <a:t> d</a:t>
            </a:r>
            <a:r>
              <a:rPr lang="vi-VN" sz="2400" dirty="0" smtClean="0">
                <a:solidFill>
                  <a:srgbClr val="002060"/>
                </a:solidFill>
                <a:latin typeface="Times New Roman" pitchFamily="18" charset="0"/>
                <a:cs typeface="Times New Roman" pitchFamily="18" charset="0"/>
              </a:rPr>
              <a:t>ự </a:t>
            </a:r>
            <a:r>
              <a:rPr lang="en-US" sz="2400" dirty="0" err="1" smtClean="0">
                <a:solidFill>
                  <a:srgbClr val="002060"/>
                </a:solidFill>
                <a:latin typeface="Times New Roman" pitchFamily="18" charset="0"/>
                <a:cs typeface="Times New Roman" pitchFamily="18" charset="0"/>
              </a:rPr>
              <a:t>án</a:t>
            </a:r>
            <a:r>
              <a:rPr lang="en-US" sz="2400" dirty="0" smtClean="0">
                <a:solidFill>
                  <a:srgbClr val="002060"/>
                </a:solidFill>
                <a:latin typeface="Times New Roman" pitchFamily="18" charset="0"/>
                <a:cs typeface="Times New Roman" pitchFamily="18" charset="0"/>
              </a:rPr>
              <a:t> n</a:t>
            </a:r>
            <a:r>
              <a:rPr lang="vi-VN" sz="2400" dirty="0" smtClean="0">
                <a:solidFill>
                  <a:srgbClr val="002060"/>
                </a:solidFill>
                <a:latin typeface="Times New Roman" pitchFamily="18" charset="0"/>
                <a:cs typeface="Times New Roman" pitchFamily="18" charset="0"/>
              </a:rPr>
              <a:t>ă</a:t>
            </a:r>
            <a:r>
              <a:rPr lang="en-US" sz="2400" dirty="0" err="1" smtClean="0">
                <a:solidFill>
                  <a:srgbClr val="002060"/>
                </a:solidFill>
                <a:latin typeface="Times New Roman" pitchFamily="18" charset="0"/>
                <a:cs typeface="Times New Roman" pitchFamily="18" charset="0"/>
              </a:rPr>
              <a:t>ng</a:t>
            </a:r>
            <a:r>
              <a:rPr lang="en-US" sz="2400" dirty="0" smtClean="0">
                <a:solidFill>
                  <a:srgbClr val="002060"/>
                </a:solidFill>
                <a:latin typeface="Times New Roman" pitchFamily="18" charset="0"/>
                <a:cs typeface="Times New Roman" pitchFamily="18" charset="0"/>
              </a:rPr>
              <a:t> l</a:t>
            </a:r>
            <a:r>
              <a:rPr lang="vi-VN" sz="2400" dirty="0" smtClean="0">
                <a:solidFill>
                  <a:srgbClr val="002060"/>
                </a:solidFill>
                <a:latin typeface="Times New Roman" pitchFamily="18" charset="0"/>
                <a:cs typeface="Times New Roman" pitchFamily="18" charset="0"/>
              </a:rPr>
              <a:t>ượ</a:t>
            </a:r>
            <a:r>
              <a:rPr lang="en-US" sz="2400" dirty="0" err="1" smtClean="0">
                <a:solidFill>
                  <a:srgbClr val="002060"/>
                </a:solidFill>
                <a:latin typeface="Times New Roman" pitchFamily="18" charset="0"/>
                <a:cs typeface="Times New Roman" pitchFamily="18" charset="0"/>
              </a:rPr>
              <a:t>ng</a:t>
            </a:r>
            <a:r>
              <a:rPr lang="en-US" sz="2400" dirty="0" smtClean="0">
                <a:solidFill>
                  <a:srgbClr val="002060"/>
                </a:solidFill>
                <a:latin typeface="Times New Roman" pitchFamily="18" charset="0"/>
                <a:cs typeface="Times New Roman" pitchFamily="18" charset="0"/>
              </a:rPr>
              <a:t> </a:t>
            </a:r>
            <a:r>
              <a:rPr lang="vi-VN" sz="2400" dirty="0" smtClean="0">
                <a:solidFill>
                  <a:srgbClr val="002060"/>
                </a:solidFill>
                <a:latin typeface="Times New Roman" pitchFamily="18" charset="0"/>
                <a:cs typeface="Times New Roman" pitchFamily="18" charset="0"/>
              </a:rPr>
              <a:t>vào quy hoạch phát triển điện lực Quốc gia</a:t>
            </a:r>
            <a:endParaRPr lang="en-US" sz="2400" dirty="0" smtClean="0">
              <a:solidFill>
                <a:srgbClr val="002060"/>
              </a:solidFill>
              <a:latin typeface="Times New Roman" pitchFamily="18" charset="0"/>
              <a:cs typeface="Times New Roman" pitchFamily="18" charset="0"/>
            </a:endParaRPr>
          </a:p>
          <a:p>
            <a:pPr algn="just">
              <a:spcBef>
                <a:spcPts val="300"/>
              </a:spcBef>
              <a:spcAft>
                <a:spcPts val="300"/>
              </a:spcAft>
              <a:buFont typeface="Wingdings" pitchFamily="2" charset="2"/>
              <a:buChar char="Ø"/>
            </a:pPr>
            <a:r>
              <a:rPr lang="de-DE" sz="2400" dirty="0" smtClean="0">
                <a:solidFill>
                  <a:srgbClr val="002060"/>
                </a:solidFill>
                <a:latin typeface="Times New Roman" pitchFamily="18" charset="0"/>
                <a:cs typeface="Times New Roman" pitchFamily="18" charset="0"/>
              </a:rPr>
              <a:t> Triển khai các dự án về nguồn điện, đường dây và TBA 500KV, 220KV, 110KV;</a:t>
            </a:r>
          </a:p>
          <a:p>
            <a:pPr algn="just">
              <a:spcBef>
                <a:spcPts val="300"/>
              </a:spcBef>
              <a:spcAft>
                <a:spcPts val="300"/>
              </a:spcAft>
              <a:buFont typeface="Wingdings" pitchFamily="2" charset="2"/>
              <a:buChar char="Ø"/>
            </a:pPr>
            <a:r>
              <a:rPr lang="de-DE" sz="2400" dirty="0" smtClean="0">
                <a:solidFill>
                  <a:srgbClr val="002060"/>
                </a:solidFill>
                <a:latin typeface="Times New Roman" pitchFamily="18" charset="0"/>
                <a:cs typeface="Times New Roman" pitchFamily="18" charset="0"/>
              </a:rPr>
              <a:t>Đảm bảo cung cấp điện an toàn, ổn định, liên tục;</a:t>
            </a:r>
          </a:p>
          <a:p>
            <a:pPr algn="just">
              <a:spcBef>
                <a:spcPts val="300"/>
              </a:spcBef>
              <a:spcAft>
                <a:spcPts val="300"/>
              </a:spcAft>
              <a:buFont typeface="Wingdings" pitchFamily="2" charset="2"/>
              <a:buChar char="Ø"/>
            </a:pPr>
            <a:r>
              <a:rPr lang="de-DE" sz="2400" dirty="0" smtClean="0">
                <a:solidFill>
                  <a:srgbClr val="002060"/>
                </a:solidFill>
                <a:latin typeface="Times New Roman" pitchFamily="18" charset="0"/>
                <a:cs typeface="Times New Roman" pitchFamily="18" charset="0"/>
              </a:rPr>
              <a:t>Triển khai các Chương trình sử dụng năng lượng tiết kiệm và hiệu quả; Giờ trái đất. Tăng cường công tác kiểm tra </a:t>
            </a:r>
            <a:r>
              <a:rPr lang="vi-VN" sz="2400" dirty="0" smtClean="0">
                <a:solidFill>
                  <a:srgbClr val="002060"/>
                </a:solidFill>
                <a:latin typeface="Times New Roman" pitchFamily="18" charset="0"/>
                <a:cs typeface="Times New Roman" pitchFamily="18" charset="0"/>
              </a:rPr>
              <a:t>đầu tư xây dựng</a:t>
            </a:r>
            <a:r>
              <a:rPr lang="de-DE" sz="2400" dirty="0" smtClean="0">
                <a:solidFill>
                  <a:srgbClr val="002060"/>
                </a:solidFill>
                <a:latin typeface="Times New Roman" pitchFamily="18" charset="0"/>
                <a:cs typeface="Times New Roman" pitchFamily="18" charset="0"/>
              </a:rPr>
              <a:t>,</a:t>
            </a:r>
            <a:r>
              <a:rPr lang="vi-VN" sz="2400" dirty="0" smtClean="0">
                <a:solidFill>
                  <a:srgbClr val="002060"/>
                </a:solidFill>
                <a:latin typeface="Times New Roman" pitchFamily="18" charset="0"/>
                <a:cs typeface="Times New Roman" pitchFamily="18" charset="0"/>
              </a:rPr>
              <a:t> vận hành</a:t>
            </a:r>
            <a:r>
              <a:rPr lang="de-DE" sz="2400" dirty="0" smtClean="0">
                <a:solidFill>
                  <a:srgbClr val="002060"/>
                </a:solidFill>
                <a:latin typeface="Times New Roman" pitchFamily="18" charset="0"/>
                <a:cs typeface="Times New Roman" pitchFamily="18" charset="0"/>
              </a:rPr>
              <a:t>, an toàn đập,..</a:t>
            </a:r>
            <a:endParaRPr lang="en-US" sz="2400" dirty="0" smtClean="0">
              <a:solidFill>
                <a:srgbClr val="002060"/>
              </a:solidFill>
              <a:latin typeface="Times New Roman" pitchFamily="18" charset="0"/>
              <a:cs typeface="Times New Roman" pitchFamily="18" charset="0"/>
            </a:endParaRPr>
          </a:p>
          <a:p>
            <a:pPr>
              <a:buFontTx/>
              <a:buChar char="-"/>
            </a:pPr>
            <a:endParaRPr lang="en-US" sz="2400" dirty="0" smtClean="0">
              <a:solidFill>
                <a:srgbClr val="C00000"/>
              </a:solidFill>
              <a:latin typeface="Times New Roman" pitchFamily="18" charset="0"/>
              <a:cs typeface="Times New Roman"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7" name="Google Shape;1332;p31"/>
          <p:cNvSpPr txBox="1">
            <a:spLocks noGrp="1"/>
          </p:cNvSpPr>
          <p:nvPr>
            <p:ph type="body" idx="1"/>
          </p:nvPr>
        </p:nvSpPr>
        <p:spPr>
          <a:xfrm>
            <a:off x="500034" y="642924"/>
            <a:ext cx="7923600" cy="4268894"/>
          </a:xfrm>
          <a:prstGeom prst="rect">
            <a:avLst/>
          </a:prstGeom>
          <a:ln/>
        </p:spPr>
        <p:style>
          <a:lnRef idx="0">
            <a:schemeClr val="accent2"/>
          </a:lnRef>
          <a:fillRef idx="3">
            <a:schemeClr val="accent2"/>
          </a:fillRef>
          <a:effectRef idx="3">
            <a:schemeClr val="accent2"/>
          </a:effectRef>
          <a:fontRef idx="minor">
            <a:schemeClr val="lt1"/>
          </a:fontRef>
        </p:style>
        <p:txBody>
          <a:bodyPr spcFirstLastPara="1" wrap="square" lIns="91425" tIns="91425" rIns="91425" bIns="91425" anchor="t" anchorCtr="0">
            <a:noAutofit/>
          </a:bodyPr>
          <a:lstStyle/>
          <a:p>
            <a:pPr>
              <a:buNone/>
            </a:pPr>
            <a:r>
              <a:rPr lang="de-DE" sz="2400" b="1" dirty="0" smtClean="0">
                <a:solidFill>
                  <a:srgbClr val="C00000"/>
                </a:solidFill>
                <a:latin typeface="Times New Roman" pitchFamily="18" charset="0"/>
                <a:cs typeface="Times New Roman" pitchFamily="18" charset="0"/>
              </a:rPr>
              <a:t>Kỹ thuật an toàn môi tr</a:t>
            </a:r>
            <a:r>
              <a:rPr lang="vi-VN" sz="2400" b="1" dirty="0" smtClean="0">
                <a:solidFill>
                  <a:srgbClr val="C00000"/>
                </a:solidFill>
                <a:latin typeface="Times New Roman" pitchFamily="18" charset="0"/>
                <a:cs typeface="Times New Roman" pitchFamily="18" charset="0"/>
              </a:rPr>
              <a:t>ườ</a:t>
            </a:r>
            <a:r>
              <a:rPr lang="en-US" sz="2400" b="1" dirty="0" err="1" smtClean="0">
                <a:solidFill>
                  <a:srgbClr val="C00000"/>
                </a:solidFill>
                <a:latin typeface="Times New Roman" pitchFamily="18" charset="0"/>
                <a:cs typeface="Times New Roman" pitchFamily="18" charset="0"/>
              </a:rPr>
              <a:t>ng</a:t>
            </a:r>
            <a:r>
              <a:rPr lang="en-US" sz="2400" b="1" dirty="0" smtClean="0">
                <a:solidFill>
                  <a:srgbClr val="C00000"/>
                </a:solidFill>
                <a:latin typeface="Times New Roman" pitchFamily="18" charset="0"/>
                <a:cs typeface="Times New Roman" pitchFamily="18" charset="0"/>
              </a:rPr>
              <a:t> </a:t>
            </a:r>
            <a:r>
              <a:rPr lang="en-US" sz="2400" b="1" dirty="0" err="1" smtClean="0">
                <a:solidFill>
                  <a:srgbClr val="C00000"/>
                </a:solidFill>
                <a:latin typeface="Times New Roman" pitchFamily="18" charset="0"/>
                <a:cs typeface="Times New Roman" pitchFamily="18" charset="0"/>
              </a:rPr>
              <a:t>công</a:t>
            </a:r>
            <a:r>
              <a:rPr lang="en-US" sz="2400" b="1" dirty="0" smtClean="0">
                <a:solidFill>
                  <a:srgbClr val="C00000"/>
                </a:solidFill>
                <a:latin typeface="Times New Roman" pitchFamily="18" charset="0"/>
                <a:cs typeface="Times New Roman" pitchFamily="18" charset="0"/>
              </a:rPr>
              <a:t> </a:t>
            </a:r>
            <a:r>
              <a:rPr lang="en-US" sz="2400" b="1" dirty="0" err="1" smtClean="0">
                <a:solidFill>
                  <a:srgbClr val="C00000"/>
                </a:solidFill>
                <a:latin typeface="Times New Roman" pitchFamily="18" charset="0"/>
                <a:cs typeface="Times New Roman" pitchFamily="18" charset="0"/>
              </a:rPr>
              <a:t>nghiệp</a:t>
            </a:r>
            <a:r>
              <a:rPr lang="en-US" sz="2400" dirty="0" smtClean="0">
                <a:solidFill>
                  <a:srgbClr val="C00000"/>
                </a:solidFill>
                <a:latin typeface="Times New Roman" pitchFamily="18" charset="0"/>
                <a:cs typeface="Times New Roman" pitchFamily="18" charset="0"/>
              </a:rPr>
              <a:t>.</a:t>
            </a:r>
          </a:p>
          <a:p>
            <a:pPr algn="just">
              <a:spcBef>
                <a:spcPts val="600"/>
              </a:spcBef>
              <a:spcAft>
                <a:spcPts val="600"/>
              </a:spcAft>
              <a:buFont typeface="Wingdings" pitchFamily="2" charset="2"/>
              <a:buChar char="Ø"/>
            </a:pPr>
            <a:r>
              <a:rPr lang="de-DE" sz="2400" dirty="0" smtClean="0">
                <a:solidFill>
                  <a:srgbClr val="002060"/>
                </a:solidFill>
                <a:latin typeface="Times New Roman" pitchFamily="18" charset="0"/>
                <a:cs typeface="Times New Roman" pitchFamily="18" charset="0"/>
              </a:rPr>
              <a:t>Tiếp tục t</a:t>
            </a:r>
            <a:r>
              <a:rPr lang="vi-VN" sz="2400" dirty="0" smtClean="0">
                <a:solidFill>
                  <a:srgbClr val="002060"/>
                </a:solidFill>
                <a:latin typeface="Times New Roman" pitchFamily="18" charset="0"/>
                <a:cs typeface="Times New Roman" pitchFamily="18" charset="0"/>
              </a:rPr>
              <a:t>riển khai thực hiện công tác quản lý vật liệu nổ công nghiệp</a:t>
            </a:r>
            <a:r>
              <a:rPr lang="de-DE" sz="2400" dirty="0" smtClean="0">
                <a:solidFill>
                  <a:srgbClr val="002060"/>
                </a:solidFill>
                <a:latin typeface="Times New Roman" pitchFamily="18" charset="0"/>
                <a:cs typeface="Times New Roman" pitchFamily="18" charset="0"/>
              </a:rPr>
              <a:t>;</a:t>
            </a:r>
            <a:r>
              <a:rPr lang="vi-VN" sz="2400" dirty="0" smtClean="0">
                <a:solidFill>
                  <a:srgbClr val="002060"/>
                </a:solidFill>
                <a:latin typeface="Times New Roman" pitchFamily="18" charset="0"/>
                <a:cs typeface="Times New Roman" pitchFamily="18" charset="0"/>
              </a:rPr>
              <a:t> hoạt động hóa chất</a:t>
            </a:r>
            <a:r>
              <a:rPr lang="de-DE" sz="2400" dirty="0" smtClean="0">
                <a:solidFill>
                  <a:srgbClr val="002060"/>
                </a:solidFill>
                <a:latin typeface="Times New Roman" pitchFamily="18" charset="0"/>
                <a:cs typeface="Times New Roman" pitchFamily="18" charset="0"/>
              </a:rPr>
              <a:t>; </a:t>
            </a:r>
            <a:r>
              <a:rPr lang="vi-VN" sz="2400" dirty="0" smtClean="0">
                <a:solidFill>
                  <a:srgbClr val="002060"/>
                </a:solidFill>
                <a:latin typeface="Times New Roman" pitchFamily="18" charset="0"/>
                <a:cs typeface="Times New Roman" pitchFamily="18" charset="0"/>
              </a:rPr>
              <a:t>An toàn - Lao động - Phòng chống cháy nổ trong ngành Công Thương</a:t>
            </a:r>
            <a:r>
              <a:rPr lang="de-DE" sz="2400" dirty="0" smtClean="0">
                <a:solidFill>
                  <a:srgbClr val="002060"/>
                </a:solidFill>
                <a:latin typeface="Times New Roman" pitchFamily="18" charset="0"/>
                <a:cs typeface="Times New Roman" pitchFamily="18" charset="0"/>
              </a:rPr>
              <a:t>; </a:t>
            </a:r>
            <a:r>
              <a:rPr lang="vi-VN" sz="2400" dirty="0" smtClean="0">
                <a:solidFill>
                  <a:srgbClr val="002060"/>
                </a:solidFill>
                <a:latin typeface="Times New Roman" pitchFamily="18" charset="0"/>
                <a:cs typeface="Times New Roman" pitchFamily="18" charset="0"/>
              </a:rPr>
              <a:t>tăng cường các biện pháp giảm thiểu chất thải nhựa trong ngành Công Thương</a:t>
            </a:r>
            <a:r>
              <a:rPr lang="en-US" sz="2400" dirty="0" smtClean="0">
                <a:solidFill>
                  <a:srgbClr val="002060"/>
                </a:solidFill>
                <a:latin typeface="Times New Roman" pitchFamily="18" charset="0"/>
                <a:cs typeface="Times New Roman" pitchFamily="18" charset="0"/>
              </a:rPr>
              <a:t>;</a:t>
            </a:r>
          </a:p>
          <a:p>
            <a:pPr algn="just">
              <a:spcBef>
                <a:spcPts val="600"/>
              </a:spcBef>
              <a:spcAft>
                <a:spcPts val="600"/>
              </a:spcAft>
              <a:buFont typeface="Wingdings" pitchFamily="2" charset="2"/>
              <a:buChar char="Ø"/>
            </a:pPr>
            <a:r>
              <a:rPr lang="vi-VN" sz="2400" dirty="0" smtClean="0">
                <a:solidFill>
                  <a:srgbClr val="002060"/>
                </a:solidFill>
                <a:latin typeface="Times New Roman" pitchFamily="18" charset="0"/>
                <a:cs typeface="Times New Roman" pitchFamily="18" charset="0"/>
              </a:rPr>
              <a:t>Tổ chức huấn luyện, kiểm tra và cấp Giấy chứng nhận kỹ thuật an toàn hóa chất</a:t>
            </a:r>
            <a:r>
              <a:rPr lang="de-DE" sz="2400" dirty="0" smtClean="0">
                <a:solidFill>
                  <a:srgbClr val="002060"/>
                </a:solidFill>
                <a:latin typeface="Times New Roman" pitchFamily="18" charset="0"/>
                <a:cs typeface="Times New Roman" pitchFamily="18" charset="0"/>
              </a:rPr>
              <a:t>;</a:t>
            </a:r>
            <a:r>
              <a:rPr lang="vi-VN" sz="2400" dirty="0" smtClean="0">
                <a:solidFill>
                  <a:srgbClr val="002060"/>
                </a:solidFill>
                <a:latin typeface="Times New Roman" pitchFamily="18" charset="0"/>
                <a:cs typeface="Times New Roman" pitchFamily="18" charset="0"/>
              </a:rPr>
              <a:t> Giấy chứng nhận huấn luyện kỹ thuật hoạt động vật liệu nổ công nghiệp</a:t>
            </a:r>
            <a:r>
              <a:rPr lang="de-DE" sz="2400" dirty="0" smtClean="0">
                <a:solidFill>
                  <a:srgbClr val="002060"/>
                </a:solidFill>
                <a:latin typeface="Times New Roman" pitchFamily="18" charset="0"/>
                <a:cs typeface="Times New Roman" pitchFamily="18" charset="0"/>
              </a:rPr>
              <a:t>.</a:t>
            </a:r>
            <a:endParaRPr lang="en-US" sz="2400" dirty="0" smtClean="0">
              <a:solidFill>
                <a:srgbClr val="002060"/>
              </a:solidFill>
              <a:latin typeface="Times New Roman" pitchFamily="18" charset="0"/>
              <a:cs typeface="Times New Roman" pitchFamily="18" charset="0"/>
            </a:endParaRPr>
          </a:p>
          <a:p>
            <a:pPr algn="just">
              <a:buNone/>
            </a:pPr>
            <a:endParaRPr lang="en-US" sz="2400" dirty="0" smtClean="0">
              <a:solidFill>
                <a:srgbClr val="002060"/>
              </a:solidFill>
              <a:latin typeface="Times New Roman" pitchFamily="18" charset="0"/>
              <a:cs typeface="Times New Roman"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5" name="Google Shape;1332;p31"/>
          <p:cNvSpPr txBox="1">
            <a:spLocks noGrp="1"/>
          </p:cNvSpPr>
          <p:nvPr>
            <p:ph type="body" idx="1"/>
          </p:nvPr>
        </p:nvSpPr>
        <p:spPr>
          <a:xfrm>
            <a:off x="642910" y="428610"/>
            <a:ext cx="7923600" cy="4143404"/>
          </a:xfrm>
          <a:prstGeom prst="rect">
            <a:avLst/>
          </a:prstGeom>
          <a:ln/>
        </p:spPr>
        <p:style>
          <a:lnRef idx="0">
            <a:schemeClr val="accent2"/>
          </a:lnRef>
          <a:fillRef idx="3">
            <a:schemeClr val="accent2"/>
          </a:fillRef>
          <a:effectRef idx="3">
            <a:schemeClr val="accent2"/>
          </a:effectRef>
          <a:fontRef idx="minor">
            <a:schemeClr val="lt1"/>
          </a:fontRef>
        </p:style>
        <p:txBody>
          <a:bodyPr spcFirstLastPara="1" wrap="square" lIns="91425" tIns="91425" rIns="91425" bIns="91425" anchor="t" anchorCtr="0">
            <a:noAutofit/>
          </a:bodyPr>
          <a:lstStyle/>
          <a:p>
            <a:pPr>
              <a:buNone/>
            </a:pPr>
            <a:r>
              <a:rPr lang="de-DE" sz="2400" b="1" dirty="0" smtClean="0">
                <a:solidFill>
                  <a:srgbClr val="C00000"/>
                </a:solidFill>
                <a:latin typeface="Times New Roman" pitchFamily="18" charset="0"/>
                <a:cs typeface="Times New Roman" pitchFamily="18" charset="0"/>
              </a:rPr>
              <a:t>Quản lý an toàn thực phẩm </a:t>
            </a:r>
          </a:p>
          <a:p>
            <a:pPr algn="just">
              <a:buFont typeface="Wingdings" pitchFamily="2" charset="2"/>
              <a:buChar char="Ø"/>
            </a:pPr>
            <a:r>
              <a:rPr lang="de-DE" sz="2400" dirty="0" smtClean="0">
                <a:solidFill>
                  <a:srgbClr val="002060"/>
                </a:solidFill>
                <a:latin typeface="Times New Roman" pitchFamily="18" charset="0"/>
                <a:cs typeface="Times New Roman" pitchFamily="18" charset="0"/>
              </a:rPr>
              <a:t>R</a:t>
            </a:r>
            <a:r>
              <a:rPr lang="nl-NL" sz="2400" dirty="0" smtClean="0">
                <a:solidFill>
                  <a:srgbClr val="002060"/>
                </a:solidFill>
                <a:latin typeface="Times New Roman" pitchFamily="18" charset="0"/>
                <a:cs typeface="Times New Roman" pitchFamily="18" charset="0"/>
              </a:rPr>
              <a:t>à soát, đánh giá, tổng hợp vướng mắc trong thực hiện Luật an toàn thực phẩm; thống kê, cập nhật đầy đủ và chính xác các quy định liên quan trong lĩnh vực kinh doanh thực phẩm</a:t>
            </a:r>
          </a:p>
          <a:p>
            <a:pPr algn="just">
              <a:buFont typeface="Wingdings" pitchFamily="2" charset="2"/>
              <a:buChar char="Ø"/>
            </a:pPr>
            <a:r>
              <a:rPr lang="nl-NL" sz="2400" dirty="0" smtClean="0">
                <a:solidFill>
                  <a:srgbClr val="002060"/>
                </a:solidFill>
                <a:latin typeface="Times New Roman" pitchFamily="18" charset="0"/>
                <a:cs typeface="Times New Roman" pitchFamily="18" charset="0"/>
              </a:rPr>
              <a:t>T</a:t>
            </a:r>
            <a:r>
              <a:rPr lang="vi-VN" sz="2400" dirty="0" smtClean="0">
                <a:solidFill>
                  <a:srgbClr val="002060"/>
                </a:solidFill>
                <a:latin typeface="Times New Roman" pitchFamily="18" charset="0"/>
                <a:cs typeface="Times New Roman" pitchFamily="18" charset="0"/>
              </a:rPr>
              <a:t>ổ chức các hoạt động thanh tra, kiểm tra về công tác quản lý </a:t>
            </a:r>
            <a:r>
              <a:rPr lang="de-DE" sz="2400" dirty="0" smtClean="0">
                <a:solidFill>
                  <a:srgbClr val="002060"/>
                </a:solidFill>
                <a:latin typeface="Times New Roman" pitchFamily="18" charset="0"/>
                <a:cs typeface="Times New Roman" pitchFamily="18" charset="0"/>
              </a:rPr>
              <a:t>an toàn thực phẩm</a:t>
            </a:r>
            <a:r>
              <a:rPr lang="vi-VN" sz="2400" dirty="0" smtClean="0">
                <a:solidFill>
                  <a:srgbClr val="002060"/>
                </a:solidFill>
                <a:latin typeface="Times New Roman" pitchFamily="18" charset="0"/>
                <a:cs typeface="Times New Roman" pitchFamily="18" charset="0"/>
              </a:rPr>
              <a:t> trên địa bàn các tỉnh, thành phố trong khu vực</a:t>
            </a:r>
            <a:r>
              <a:rPr lang="en-US" sz="2400" dirty="0" smtClean="0">
                <a:solidFill>
                  <a:srgbClr val="002060"/>
                </a:solidFill>
                <a:latin typeface="Times New Roman" pitchFamily="18" charset="0"/>
                <a:cs typeface="Times New Roman" pitchFamily="18" charset="0"/>
              </a:rPr>
              <a:t>.</a:t>
            </a:r>
          </a:p>
          <a:p>
            <a:pPr algn="just">
              <a:buFont typeface="Wingdings" pitchFamily="2" charset="2"/>
              <a:buChar char="Ø"/>
            </a:pPr>
            <a:r>
              <a:rPr lang="vi-VN" sz="2400" dirty="0" smtClean="0">
                <a:solidFill>
                  <a:srgbClr val="002060"/>
                </a:solidFill>
                <a:latin typeface="Times New Roman" pitchFamily="18" charset="0"/>
                <a:cs typeface="Times New Roman" pitchFamily="18" charset="0"/>
              </a:rPr>
              <a:t>T</a:t>
            </a:r>
            <a:r>
              <a:rPr lang="nl-NL" sz="2400" dirty="0" smtClean="0">
                <a:solidFill>
                  <a:srgbClr val="002060"/>
                </a:solidFill>
                <a:latin typeface="Times New Roman" pitchFamily="18" charset="0"/>
                <a:cs typeface="Times New Roman" pitchFamily="18" charset="0"/>
              </a:rPr>
              <a:t>hẩm tra</a:t>
            </a:r>
            <a:r>
              <a:rPr lang="vi-VN" sz="2400" dirty="0" smtClean="0">
                <a:solidFill>
                  <a:srgbClr val="002060"/>
                </a:solidFill>
                <a:latin typeface="Times New Roman" pitchFamily="18" charset="0"/>
                <a:cs typeface="Times New Roman" pitchFamily="18" charset="0"/>
              </a:rPr>
              <a:t>, cấp Giấy xác nhận kiến thức an toàn thực phẩm thuộc trách nhiệm quản lý của ngành Công Thương</a:t>
            </a:r>
            <a:r>
              <a:rPr lang="en-US" sz="2400" dirty="0" smtClean="0">
                <a:solidFill>
                  <a:srgbClr val="002060"/>
                </a:solidFill>
                <a:latin typeface="Times New Roman" pitchFamily="18" charset="0"/>
                <a:cs typeface="Times New Roman" pitchFamily="18" charset="0"/>
              </a:rPr>
              <a:t>.</a:t>
            </a:r>
          </a:p>
          <a:p>
            <a:pPr>
              <a:buFontTx/>
              <a:buChar char="-"/>
            </a:pPr>
            <a:endParaRPr lang="en-US" sz="2400" dirty="0" smtClean="0"/>
          </a:p>
          <a:p>
            <a:pPr>
              <a:buNone/>
            </a:pPr>
            <a:endParaRPr lang="de-DE" sz="2400" b="1" dirty="0" smtClean="0">
              <a:solidFill>
                <a:srgbClr val="002060"/>
              </a:solidFill>
              <a:latin typeface="Times New Roman" pitchFamily="18" charset="0"/>
              <a:cs typeface="Times New Roman"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4" name="Google Shape;1332;p31"/>
          <p:cNvSpPr txBox="1">
            <a:spLocks/>
          </p:cNvSpPr>
          <p:nvPr/>
        </p:nvSpPr>
        <p:spPr>
          <a:xfrm>
            <a:off x="928662" y="714362"/>
            <a:ext cx="7429552" cy="3929090"/>
          </a:xfrm>
          <a:prstGeom prst="rect">
            <a:avLst/>
          </a:prstGeom>
        </p:spPr>
        <p:style>
          <a:lnRef idx="0">
            <a:schemeClr val="accent2"/>
          </a:lnRef>
          <a:fillRef idx="3">
            <a:schemeClr val="accent2"/>
          </a:fillRef>
          <a:effectRef idx="3">
            <a:schemeClr val="accent2"/>
          </a:effectRef>
          <a:fontRef idx="minor">
            <a:schemeClr val="lt1"/>
          </a:fontRef>
        </p:style>
        <p:txBody>
          <a:bodyPr spcFirstLastPara="1" wrap="square" lIns="91425" tIns="91425" rIns="91425" bIns="91425" anchor="t" anchorCtr="0">
            <a:noAutofit/>
          </a:bodyPr>
          <a:lstStyle/>
          <a:p>
            <a:pPr marL="457200" marR="0" lvl="0" indent="-304800" algn="l" defTabSz="914400" rtl="0" eaLnBrk="1" fontAlgn="auto" latinLnBrk="0" hangingPunct="1">
              <a:lnSpc>
                <a:spcPct val="100000"/>
              </a:lnSpc>
              <a:spcBef>
                <a:spcPts val="0"/>
              </a:spcBef>
              <a:spcAft>
                <a:spcPts val="0"/>
              </a:spcAft>
              <a:buClr>
                <a:srgbClr val="434343"/>
              </a:buClr>
              <a:buSzPts val="1200"/>
              <a:buFont typeface="Didact Gothic"/>
              <a:buNone/>
              <a:tabLst/>
              <a:defRPr/>
            </a:pPr>
            <a:r>
              <a:rPr kumimoji="0" lang="vi-VN" sz="2400" b="1" i="0" u="none" strike="noStrike" kern="0" cap="none" spc="0" normalizeH="0" baseline="0" noProof="0" dirty="0" smtClean="0">
                <a:ln>
                  <a:noFill/>
                </a:ln>
                <a:solidFill>
                  <a:srgbClr val="C00000"/>
                </a:solidFill>
                <a:effectLst/>
                <a:uLnTx/>
                <a:uFillTx/>
                <a:latin typeface="Times New Roman" pitchFamily="18" charset="0"/>
                <a:ea typeface="Didact Gothic"/>
                <a:cs typeface="Times New Roman" pitchFamily="18" charset="0"/>
                <a:sym typeface="Didact Gothic"/>
              </a:rPr>
              <a:t>Khuyến công và Tư vấn phát triển Công nghiệp </a:t>
            </a:r>
            <a:endParaRPr kumimoji="0" lang="en-US" sz="2400" b="1" i="0" u="none" strike="noStrike" kern="0" cap="none" spc="0" normalizeH="0" baseline="0" noProof="0" dirty="0" smtClean="0">
              <a:ln>
                <a:noFill/>
              </a:ln>
              <a:solidFill>
                <a:srgbClr val="C00000"/>
              </a:solidFill>
              <a:effectLst/>
              <a:uLnTx/>
              <a:uFillTx/>
              <a:latin typeface="Times New Roman" pitchFamily="18" charset="0"/>
              <a:ea typeface="Didact Gothic"/>
              <a:cs typeface="Times New Roman" pitchFamily="18" charset="0"/>
              <a:sym typeface="Didact Gothic"/>
            </a:endParaRPr>
          </a:p>
          <a:p>
            <a:pPr marL="457200" marR="0" lvl="0" indent="-304800" algn="just" defTabSz="914400" rtl="0" eaLnBrk="1" fontAlgn="auto" latinLnBrk="0" hangingPunct="1">
              <a:lnSpc>
                <a:spcPct val="100000"/>
              </a:lnSpc>
              <a:spcBef>
                <a:spcPts val="600"/>
              </a:spcBef>
              <a:spcAft>
                <a:spcPts val="600"/>
              </a:spcAft>
              <a:buClr>
                <a:srgbClr val="434343"/>
              </a:buClr>
              <a:buSzPts val="1200"/>
              <a:buFont typeface="Wingdings" pitchFamily="2" charset="2"/>
              <a:buChar char="Ø"/>
              <a:tabLst/>
              <a:defRPr/>
            </a:pPr>
            <a:r>
              <a:rPr kumimoji="0" lang="en-US" sz="2400" b="0" i="0" u="none" strike="noStrike" kern="0" cap="none" spc="0" normalizeH="0" baseline="0" noProof="0" dirty="0" smtClean="0">
                <a:ln>
                  <a:noFill/>
                </a:ln>
                <a:solidFill>
                  <a:srgbClr val="002060"/>
                </a:solidFill>
                <a:effectLst/>
                <a:uLnTx/>
                <a:uFillTx/>
                <a:latin typeface="Times New Roman" pitchFamily="18" charset="0"/>
                <a:ea typeface="Didact Gothic"/>
                <a:cs typeface="Times New Roman" pitchFamily="18" charset="0"/>
                <a:sym typeface="Didact Gothic"/>
              </a:rPr>
              <a:t>N</a:t>
            </a:r>
            <a:r>
              <a:rPr kumimoji="0" lang="vi-VN" sz="2400" b="0" i="0" u="none" strike="noStrike" kern="0" cap="none" spc="0" normalizeH="0" baseline="0" noProof="0" dirty="0" smtClean="0">
                <a:ln>
                  <a:noFill/>
                </a:ln>
                <a:solidFill>
                  <a:srgbClr val="002060"/>
                </a:solidFill>
                <a:effectLst/>
                <a:uLnTx/>
                <a:uFillTx/>
                <a:latin typeface="Times New Roman" pitchFamily="18" charset="0"/>
                <a:ea typeface="Didact Gothic"/>
                <a:cs typeface="Times New Roman" pitchFamily="18" charset="0"/>
                <a:sym typeface="Didact Gothic"/>
              </a:rPr>
              <a:t>ăm 2021</a:t>
            </a:r>
            <a:r>
              <a:rPr kumimoji="0" lang="en-US" sz="2400" b="0" i="0" u="none" strike="noStrike" kern="0" cap="none" spc="0" normalizeH="0" baseline="0" noProof="0" dirty="0" smtClean="0">
                <a:ln>
                  <a:noFill/>
                </a:ln>
                <a:solidFill>
                  <a:srgbClr val="002060"/>
                </a:solidFill>
                <a:effectLst/>
                <a:uLnTx/>
                <a:uFillTx/>
                <a:latin typeface="Times New Roman" pitchFamily="18" charset="0"/>
                <a:ea typeface="Didact Gothic"/>
                <a:cs typeface="Times New Roman" pitchFamily="18" charset="0"/>
                <a:sym typeface="Didact Gothic"/>
              </a:rPr>
              <a:t>: t</a:t>
            </a:r>
            <a:r>
              <a:rPr kumimoji="0" lang="vi-VN" sz="2400" b="0" i="0" u="none" strike="noStrike" kern="0" cap="none" spc="0" normalizeH="0" baseline="0" noProof="0" dirty="0" smtClean="0">
                <a:ln>
                  <a:noFill/>
                </a:ln>
                <a:solidFill>
                  <a:srgbClr val="002060"/>
                </a:solidFill>
                <a:effectLst/>
                <a:uLnTx/>
                <a:uFillTx/>
                <a:latin typeface="Times New Roman" pitchFamily="18" charset="0"/>
                <a:ea typeface="Didact Gothic"/>
                <a:cs typeface="Times New Roman" pitchFamily="18" charset="0"/>
                <a:sym typeface="Didact Gothic"/>
              </a:rPr>
              <a:t>hực hiện </a:t>
            </a:r>
            <a:r>
              <a:rPr kumimoji="0" lang="de-DE" sz="2400" b="0" i="0" u="none" strike="noStrike" kern="0" cap="none" spc="0" normalizeH="0" baseline="0" noProof="0" dirty="0" smtClean="0">
                <a:ln>
                  <a:noFill/>
                </a:ln>
                <a:solidFill>
                  <a:srgbClr val="002060"/>
                </a:solidFill>
                <a:effectLst/>
                <a:uLnTx/>
                <a:uFillTx/>
                <a:latin typeface="Times New Roman" pitchFamily="18" charset="0"/>
                <a:ea typeface="Didact Gothic"/>
                <a:cs typeface="Times New Roman" pitchFamily="18" charset="0"/>
                <a:sym typeface="Didact Gothic"/>
              </a:rPr>
              <a:t>249</a:t>
            </a:r>
            <a:r>
              <a:rPr kumimoji="0" lang="vi-VN" sz="2400" b="0" i="0" u="none" strike="noStrike" kern="0" cap="none" spc="0" normalizeH="0" baseline="0" noProof="0" dirty="0" smtClean="0">
                <a:ln>
                  <a:noFill/>
                </a:ln>
                <a:solidFill>
                  <a:srgbClr val="002060"/>
                </a:solidFill>
                <a:effectLst/>
                <a:uLnTx/>
                <a:uFillTx/>
                <a:latin typeface="Times New Roman" pitchFamily="18" charset="0"/>
                <a:ea typeface="Didact Gothic"/>
                <a:cs typeface="Times New Roman" pitchFamily="18" charset="0"/>
                <a:sym typeface="Didact Gothic"/>
              </a:rPr>
              <a:t> đề án</a:t>
            </a:r>
            <a:r>
              <a:rPr kumimoji="0" lang="en-US" sz="2400" b="0" i="0" u="none" strike="noStrike" kern="0" cap="none" spc="0" normalizeH="0" baseline="0" noProof="0" dirty="0" smtClean="0">
                <a:ln>
                  <a:noFill/>
                </a:ln>
                <a:solidFill>
                  <a:srgbClr val="002060"/>
                </a:solidFill>
                <a:effectLst/>
                <a:uLnTx/>
                <a:uFillTx/>
                <a:latin typeface="Times New Roman" pitchFamily="18" charset="0"/>
                <a:ea typeface="Didact Gothic"/>
                <a:cs typeface="Times New Roman" pitchFamily="18" charset="0"/>
                <a:sym typeface="Didact Gothic"/>
              </a:rPr>
              <a:t>/</a:t>
            </a:r>
            <a:r>
              <a:rPr kumimoji="0" lang="vi-VN" sz="2400" b="0" i="0" u="none" strike="noStrike" kern="0" cap="none" spc="0" normalizeH="0" baseline="0" noProof="0" dirty="0" smtClean="0">
                <a:ln>
                  <a:noFill/>
                </a:ln>
                <a:solidFill>
                  <a:srgbClr val="002060"/>
                </a:solidFill>
                <a:effectLst/>
                <a:uLnTx/>
                <a:uFillTx/>
                <a:latin typeface="Times New Roman" pitchFamily="18" charset="0"/>
                <a:ea typeface="Didact Gothic"/>
                <a:cs typeface="Times New Roman" pitchFamily="18" charset="0"/>
                <a:sym typeface="Didact Gothic"/>
              </a:rPr>
              <a:t>kinh phí </a:t>
            </a:r>
            <a:r>
              <a:rPr kumimoji="0" lang="en-US" sz="2400" b="0" i="0" u="none" strike="noStrike" kern="0" cap="none" spc="0" normalizeH="0" baseline="0" noProof="0" dirty="0" smtClean="0">
                <a:ln>
                  <a:noFill/>
                </a:ln>
                <a:solidFill>
                  <a:srgbClr val="002060"/>
                </a:solidFill>
                <a:effectLst/>
                <a:uLnTx/>
                <a:uFillTx/>
                <a:latin typeface="Times New Roman" pitchFamily="18" charset="0"/>
                <a:ea typeface="Didact Gothic"/>
                <a:cs typeface="Times New Roman" pitchFamily="18" charset="0"/>
                <a:sym typeface="Didact Gothic"/>
              </a:rPr>
              <a:t>48,793</a:t>
            </a:r>
            <a:r>
              <a:rPr kumimoji="0" lang="vi-VN" sz="2400" b="0" i="0" u="none" strike="noStrike" kern="0" cap="none" spc="0" normalizeH="0" baseline="0" noProof="0" dirty="0" smtClean="0">
                <a:ln>
                  <a:noFill/>
                </a:ln>
                <a:solidFill>
                  <a:srgbClr val="002060"/>
                </a:solidFill>
                <a:effectLst/>
                <a:uLnTx/>
                <a:uFillTx/>
                <a:latin typeface="Times New Roman" pitchFamily="18" charset="0"/>
                <a:ea typeface="Didact Gothic"/>
                <a:cs typeface="Times New Roman" pitchFamily="18" charset="0"/>
                <a:sym typeface="Didact Gothic"/>
              </a:rPr>
              <a:t> tỷ đồng</a:t>
            </a:r>
            <a:r>
              <a:rPr kumimoji="0" lang="en-US" sz="2400" b="0" i="0" u="none" strike="noStrike" kern="0" cap="none" spc="0" normalizeH="0" baseline="0" noProof="0" dirty="0" smtClean="0">
                <a:ln>
                  <a:noFill/>
                </a:ln>
                <a:solidFill>
                  <a:srgbClr val="002060"/>
                </a:solidFill>
                <a:effectLst/>
                <a:uLnTx/>
                <a:uFillTx/>
                <a:latin typeface="Times New Roman" pitchFamily="18" charset="0"/>
                <a:ea typeface="Didact Gothic"/>
                <a:cs typeface="Times New Roman" pitchFamily="18" charset="0"/>
                <a:sym typeface="Didact Gothic"/>
              </a:rPr>
              <a:t>. </a:t>
            </a:r>
            <a:r>
              <a:rPr kumimoji="0" lang="en-US" sz="2400" b="0" i="0" u="none" strike="noStrike" kern="0" cap="none" spc="0" normalizeH="0" baseline="0" noProof="0" dirty="0" err="1" smtClean="0">
                <a:ln>
                  <a:noFill/>
                </a:ln>
                <a:solidFill>
                  <a:srgbClr val="002060"/>
                </a:solidFill>
                <a:effectLst/>
                <a:uLnTx/>
                <a:uFillTx/>
                <a:latin typeface="Times New Roman" pitchFamily="18" charset="0"/>
                <a:ea typeface="Didact Gothic"/>
                <a:cs typeface="Times New Roman" pitchFamily="18" charset="0"/>
                <a:sym typeface="Didact Gothic"/>
              </a:rPr>
              <a:t>Bình</a:t>
            </a:r>
            <a:r>
              <a:rPr kumimoji="0" lang="en-US" sz="2400" b="0" i="0" u="none" strike="noStrike" kern="0" cap="none" spc="0" normalizeH="0" baseline="0" noProof="0" dirty="0" smtClean="0">
                <a:ln>
                  <a:noFill/>
                </a:ln>
                <a:solidFill>
                  <a:srgbClr val="002060"/>
                </a:solidFill>
                <a:effectLst/>
                <a:uLnTx/>
                <a:uFillTx/>
                <a:latin typeface="Times New Roman" pitchFamily="18" charset="0"/>
                <a:ea typeface="Didact Gothic"/>
                <a:cs typeface="Times New Roman" pitchFamily="18" charset="0"/>
                <a:sym typeface="Didact Gothic"/>
              </a:rPr>
              <a:t> </a:t>
            </a:r>
            <a:r>
              <a:rPr kumimoji="0" lang="en-US" sz="2400" b="0" i="0" u="none" strike="noStrike" kern="0" cap="none" spc="0" normalizeH="0" baseline="0" noProof="0" dirty="0" err="1" smtClean="0">
                <a:ln>
                  <a:noFill/>
                </a:ln>
                <a:solidFill>
                  <a:srgbClr val="002060"/>
                </a:solidFill>
                <a:effectLst/>
                <a:uLnTx/>
                <a:uFillTx/>
                <a:latin typeface="Times New Roman" pitchFamily="18" charset="0"/>
                <a:ea typeface="Didact Gothic"/>
                <a:cs typeface="Times New Roman" pitchFamily="18" charset="0"/>
                <a:sym typeface="Didact Gothic"/>
              </a:rPr>
              <a:t>quân</a:t>
            </a:r>
            <a:r>
              <a:rPr kumimoji="0" lang="en-US" sz="2400" b="0" i="0" u="none" strike="noStrike" kern="0" cap="none" spc="0" normalizeH="0" baseline="0" noProof="0" dirty="0" smtClean="0">
                <a:ln>
                  <a:noFill/>
                </a:ln>
                <a:solidFill>
                  <a:srgbClr val="002060"/>
                </a:solidFill>
                <a:effectLst/>
                <a:uLnTx/>
                <a:uFillTx/>
                <a:latin typeface="Times New Roman" pitchFamily="18" charset="0"/>
                <a:ea typeface="Didact Gothic"/>
                <a:cs typeface="Times New Roman" pitchFamily="18" charset="0"/>
                <a:sym typeface="Didact Gothic"/>
              </a:rPr>
              <a:t> </a:t>
            </a:r>
            <a:r>
              <a:rPr kumimoji="0" lang="en-US" sz="2400" b="0" i="0" u="none" strike="noStrike" kern="0" cap="none" spc="0" normalizeH="0" baseline="0" noProof="0" dirty="0" err="1" smtClean="0">
                <a:ln>
                  <a:noFill/>
                </a:ln>
                <a:solidFill>
                  <a:srgbClr val="002060"/>
                </a:solidFill>
                <a:effectLst/>
                <a:uLnTx/>
                <a:uFillTx/>
                <a:latin typeface="Times New Roman" pitchFamily="18" charset="0"/>
                <a:ea typeface="Didact Gothic"/>
                <a:cs typeface="Times New Roman" pitchFamily="18" charset="0"/>
                <a:sym typeface="Didact Gothic"/>
              </a:rPr>
              <a:t>kinh</a:t>
            </a:r>
            <a:r>
              <a:rPr kumimoji="0" lang="en-US" sz="2400" b="0" i="0" u="none" strike="noStrike" kern="0" cap="none" spc="0" normalizeH="0" baseline="0" noProof="0" dirty="0" smtClean="0">
                <a:ln>
                  <a:noFill/>
                </a:ln>
                <a:solidFill>
                  <a:srgbClr val="002060"/>
                </a:solidFill>
                <a:effectLst/>
                <a:uLnTx/>
                <a:uFillTx/>
                <a:latin typeface="Times New Roman" pitchFamily="18" charset="0"/>
                <a:ea typeface="Didact Gothic"/>
                <a:cs typeface="Times New Roman" pitchFamily="18" charset="0"/>
                <a:sym typeface="Didact Gothic"/>
              </a:rPr>
              <a:t> </a:t>
            </a:r>
            <a:r>
              <a:rPr kumimoji="0" lang="en-US" sz="2400" b="0" i="0" u="none" strike="noStrike" kern="0" cap="none" spc="0" normalizeH="0" baseline="0" noProof="0" dirty="0" err="1" smtClean="0">
                <a:ln>
                  <a:noFill/>
                </a:ln>
                <a:solidFill>
                  <a:srgbClr val="002060"/>
                </a:solidFill>
                <a:effectLst/>
                <a:uLnTx/>
                <a:uFillTx/>
                <a:latin typeface="Times New Roman" pitchFamily="18" charset="0"/>
                <a:ea typeface="Didact Gothic"/>
                <a:cs typeface="Times New Roman" pitchFamily="18" charset="0"/>
                <a:sym typeface="Didact Gothic"/>
              </a:rPr>
              <a:t>phí</a:t>
            </a:r>
            <a:r>
              <a:rPr kumimoji="0" lang="en-US" sz="2400" b="0" i="0" u="none" strike="noStrike" kern="0" cap="none" spc="0" normalizeH="0" baseline="0" noProof="0" dirty="0" smtClean="0">
                <a:ln>
                  <a:noFill/>
                </a:ln>
                <a:solidFill>
                  <a:srgbClr val="002060"/>
                </a:solidFill>
                <a:effectLst/>
                <a:uLnTx/>
                <a:uFillTx/>
                <a:latin typeface="Times New Roman" pitchFamily="18" charset="0"/>
                <a:ea typeface="Didact Gothic"/>
                <a:cs typeface="Times New Roman" pitchFamily="18" charset="0"/>
                <a:sym typeface="Didact Gothic"/>
              </a:rPr>
              <a:t> </a:t>
            </a:r>
            <a:r>
              <a:rPr kumimoji="0" lang="vi-VN" sz="2400" b="0" i="0" u="none" strike="noStrike" kern="0" cap="none" spc="0" normalizeH="0" baseline="0" noProof="0" dirty="0" smtClean="0">
                <a:ln>
                  <a:noFill/>
                </a:ln>
                <a:solidFill>
                  <a:srgbClr val="002060"/>
                </a:solidFill>
                <a:effectLst/>
                <a:uLnTx/>
                <a:uFillTx/>
                <a:latin typeface="Times New Roman" pitchFamily="18" charset="0"/>
                <a:ea typeface="Didact Gothic"/>
                <a:cs typeface="Times New Roman" pitchFamily="18" charset="0"/>
                <a:sym typeface="Didact Gothic"/>
              </a:rPr>
              <a:t>đạ</a:t>
            </a:r>
            <a:r>
              <a:rPr kumimoji="0" lang="en-US" sz="2400" b="0" i="0" u="none" strike="noStrike" kern="0" cap="none" spc="0" normalizeH="0" baseline="0" noProof="0" dirty="0" smtClean="0">
                <a:ln>
                  <a:noFill/>
                </a:ln>
                <a:solidFill>
                  <a:srgbClr val="002060"/>
                </a:solidFill>
                <a:effectLst/>
                <a:uLnTx/>
                <a:uFillTx/>
                <a:latin typeface="Times New Roman" pitchFamily="18" charset="0"/>
                <a:ea typeface="Didact Gothic"/>
                <a:cs typeface="Times New Roman" pitchFamily="18" charset="0"/>
                <a:sym typeface="Didact Gothic"/>
              </a:rPr>
              <a:t>t 3,25 </a:t>
            </a:r>
            <a:r>
              <a:rPr kumimoji="0" lang="en-US" sz="2400" b="0" i="0" u="none" strike="noStrike" kern="0" cap="none" spc="0" normalizeH="0" baseline="0" noProof="0" dirty="0" err="1" smtClean="0">
                <a:ln>
                  <a:noFill/>
                </a:ln>
                <a:solidFill>
                  <a:srgbClr val="002060"/>
                </a:solidFill>
                <a:effectLst/>
                <a:uLnTx/>
                <a:uFillTx/>
                <a:latin typeface="Times New Roman" pitchFamily="18" charset="0"/>
                <a:ea typeface="Didact Gothic"/>
                <a:cs typeface="Times New Roman" pitchFamily="18" charset="0"/>
                <a:sym typeface="Didact Gothic"/>
              </a:rPr>
              <a:t>tỷ</a:t>
            </a:r>
            <a:r>
              <a:rPr kumimoji="0" lang="en-US" sz="2400" b="0" i="0" u="none" strike="noStrike" kern="0" cap="none" spc="0" normalizeH="0" baseline="0" noProof="0" dirty="0" smtClean="0">
                <a:ln>
                  <a:noFill/>
                </a:ln>
                <a:solidFill>
                  <a:srgbClr val="002060"/>
                </a:solidFill>
                <a:effectLst/>
                <a:uLnTx/>
                <a:uFillTx/>
                <a:latin typeface="Times New Roman" pitchFamily="18" charset="0"/>
                <a:ea typeface="Didact Gothic"/>
                <a:cs typeface="Times New Roman" pitchFamily="18" charset="0"/>
                <a:sym typeface="Didact Gothic"/>
              </a:rPr>
              <a:t> </a:t>
            </a:r>
            <a:r>
              <a:rPr kumimoji="0" lang="vi-VN" sz="2400" b="0" i="0" u="none" strike="noStrike" kern="0" cap="none" spc="0" normalizeH="0" baseline="0" noProof="0" dirty="0" smtClean="0">
                <a:ln>
                  <a:noFill/>
                </a:ln>
                <a:solidFill>
                  <a:srgbClr val="002060"/>
                </a:solidFill>
                <a:effectLst/>
                <a:uLnTx/>
                <a:uFillTx/>
                <a:latin typeface="Times New Roman" pitchFamily="18" charset="0"/>
                <a:ea typeface="Didact Gothic"/>
                <a:cs typeface="Times New Roman" pitchFamily="18" charset="0"/>
                <a:sym typeface="Didact Gothic"/>
              </a:rPr>
              <a:t>đồ</a:t>
            </a:r>
            <a:r>
              <a:rPr kumimoji="0" lang="en-US" sz="2400" b="0" i="0" u="none" strike="noStrike" kern="0" cap="none" spc="0" normalizeH="0" baseline="0" noProof="0" dirty="0" err="1" smtClean="0">
                <a:ln>
                  <a:noFill/>
                </a:ln>
                <a:solidFill>
                  <a:srgbClr val="002060"/>
                </a:solidFill>
                <a:effectLst/>
                <a:uLnTx/>
                <a:uFillTx/>
                <a:latin typeface="Times New Roman" pitchFamily="18" charset="0"/>
                <a:ea typeface="Didact Gothic"/>
                <a:cs typeface="Times New Roman" pitchFamily="18" charset="0"/>
                <a:sym typeface="Didact Gothic"/>
              </a:rPr>
              <a:t>ng</a:t>
            </a:r>
            <a:r>
              <a:rPr kumimoji="0" lang="en-US" sz="2400" b="0" i="0" u="none" strike="noStrike" kern="0" cap="none" spc="0" normalizeH="0" baseline="0" noProof="0" dirty="0" smtClean="0">
                <a:ln>
                  <a:noFill/>
                </a:ln>
                <a:solidFill>
                  <a:srgbClr val="002060"/>
                </a:solidFill>
                <a:effectLst/>
                <a:uLnTx/>
                <a:uFillTx/>
                <a:latin typeface="Times New Roman" pitchFamily="18" charset="0"/>
                <a:ea typeface="Didact Gothic"/>
                <a:cs typeface="Times New Roman" pitchFamily="18" charset="0"/>
                <a:sym typeface="Didact Gothic"/>
              </a:rPr>
              <a:t>/1 </a:t>
            </a:r>
            <a:r>
              <a:rPr kumimoji="0" lang="en-US" sz="2400" b="0" i="0" u="none" strike="noStrike" kern="0" cap="none" spc="0" normalizeH="0" baseline="0" noProof="0" dirty="0" err="1" smtClean="0">
                <a:ln>
                  <a:noFill/>
                </a:ln>
                <a:solidFill>
                  <a:srgbClr val="002060"/>
                </a:solidFill>
                <a:effectLst/>
                <a:uLnTx/>
                <a:uFillTx/>
                <a:latin typeface="Times New Roman" pitchFamily="18" charset="0"/>
                <a:ea typeface="Didact Gothic"/>
                <a:cs typeface="Times New Roman" pitchFamily="18" charset="0"/>
                <a:sym typeface="Didact Gothic"/>
              </a:rPr>
              <a:t>tỉnh</a:t>
            </a:r>
            <a:r>
              <a:rPr kumimoji="0" lang="en-US" sz="2400" b="0" i="0" u="none" strike="noStrike" kern="0" cap="none" spc="0" normalizeH="0" baseline="0" noProof="0" dirty="0" smtClean="0">
                <a:ln>
                  <a:noFill/>
                </a:ln>
                <a:solidFill>
                  <a:srgbClr val="002060"/>
                </a:solidFill>
                <a:effectLst/>
                <a:uLnTx/>
                <a:uFillTx/>
                <a:latin typeface="Times New Roman" pitchFamily="18" charset="0"/>
                <a:ea typeface="Didact Gothic"/>
                <a:cs typeface="Times New Roman" pitchFamily="18" charset="0"/>
                <a:sym typeface="Didact Gothic"/>
              </a:rPr>
              <a:t>. T</a:t>
            </a:r>
            <a:r>
              <a:rPr kumimoji="0" lang="vi-VN" sz="2400" b="0" i="0" u="none" strike="noStrike" kern="0" cap="none" spc="0" normalizeH="0" baseline="0" noProof="0" dirty="0" smtClean="0">
                <a:ln>
                  <a:noFill/>
                </a:ln>
                <a:solidFill>
                  <a:srgbClr val="002060"/>
                </a:solidFill>
                <a:effectLst/>
                <a:uLnTx/>
                <a:uFillTx/>
                <a:latin typeface="Times New Roman" pitchFamily="18" charset="0"/>
                <a:ea typeface="Didact Gothic"/>
                <a:cs typeface="Times New Roman" pitchFamily="18" charset="0"/>
                <a:sym typeface="Didact Gothic"/>
              </a:rPr>
              <a:t>ư vấn</a:t>
            </a:r>
            <a:r>
              <a:rPr kumimoji="0" lang="en-US" sz="2400" b="0" i="0" u="none" strike="noStrike" kern="0" cap="none" spc="0" normalizeH="0" baseline="0" noProof="0" dirty="0" smtClean="0">
                <a:ln>
                  <a:noFill/>
                </a:ln>
                <a:solidFill>
                  <a:srgbClr val="002060"/>
                </a:solidFill>
                <a:effectLst/>
                <a:uLnTx/>
                <a:uFillTx/>
                <a:latin typeface="Times New Roman" pitchFamily="18" charset="0"/>
                <a:ea typeface="Didact Gothic"/>
                <a:cs typeface="Times New Roman" pitchFamily="18" charset="0"/>
                <a:sym typeface="Didact Gothic"/>
              </a:rPr>
              <a:t>:</a:t>
            </a:r>
            <a:r>
              <a:rPr kumimoji="0" lang="vi-VN" sz="2400" b="0" i="0" u="none" strike="noStrike" kern="0" cap="none" spc="0" normalizeH="0" baseline="0" noProof="0" dirty="0" smtClean="0">
                <a:ln>
                  <a:noFill/>
                </a:ln>
                <a:solidFill>
                  <a:srgbClr val="002060"/>
                </a:solidFill>
                <a:effectLst/>
                <a:uLnTx/>
                <a:uFillTx/>
                <a:latin typeface="Times New Roman" pitchFamily="18" charset="0"/>
                <a:ea typeface="Didact Gothic"/>
                <a:cs typeface="Times New Roman" pitchFamily="18" charset="0"/>
                <a:sym typeface="Didact Gothic"/>
              </a:rPr>
              <a:t> 1</a:t>
            </a:r>
            <a:r>
              <a:rPr kumimoji="0" lang="en-US" sz="2400" b="0" i="0" u="none" strike="noStrike" kern="0" cap="none" spc="0" normalizeH="0" baseline="0" noProof="0" dirty="0" smtClean="0">
                <a:ln>
                  <a:noFill/>
                </a:ln>
                <a:solidFill>
                  <a:srgbClr val="002060"/>
                </a:solidFill>
                <a:effectLst/>
                <a:uLnTx/>
                <a:uFillTx/>
                <a:latin typeface="Times New Roman" pitchFamily="18" charset="0"/>
                <a:ea typeface="Didact Gothic"/>
                <a:cs typeface="Times New Roman" pitchFamily="18" charset="0"/>
                <a:sym typeface="Didact Gothic"/>
              </a:rPr>
              <a:t>77</a:t>
            </a:r>
            <a:r>
              <a:rPr kumimoji="0" lang="vi-VN" sz="2400" b="0" i="0" u="none" strike="noStrike" kern="0" cap="none" spc="0" normalizeH="0" baseline="0" noProof="0" dirty="0" smtClean="0">
                <a:ln>
                  <a:noFill/>
                </a:ln>
                <a:solidFill>
                  <a:srgbClr val="002060"/>
                </a:solidFill>
                <a:effectLst/>
                <a:uLnTx/>
                <a:uFillTx/>
                <a:latin typeface="Times New Roman" pitchFamily="18" charset="0"/>
                <a:ea typeface="Didact Gothic"/>
                <a:cs typeface="Times New Roman" pitchFamily="18" charset="0"/>
                <a:sym typeface="Didact Gothic"/>
              </a:rPr>
              <a:t> dự án</a:t>
            </a:r>
            <a:r>
              <a:rPr kumimoji="0" lang="en-US" sz="2400" b="0" i="0" u="none" strike="noStrike" kern="0" cap="none" spc="0" normalizeH="0" baseline="0" noProof="0" dirty="0" smtClean="0">
                <a:ln>
                  <a:noFill/>
                </a:ln>
                <a:solidFill>
                  <a:srgbClr val="002060"/>
                </a:solidFill>
                <a:effectLst/>
                <a:uLnTx/>
                <a:uFillTx/>
                <a:latin typeface="Times New Roman" pitchFamily="18" charset="0"/>
                <a:ea typeface="Didact Gothic"/>
                <a:cs typeface="Times New Roman" pitchFamily="18" charset="0"/>
                <a:sym typeface="Didact Gothic"/>
              </a:rPr>
              <a:t>/</a:t>
            </a:r>
            <a:r>
              <a:rPr kumimoji="0" lang="vi-VN" sz="2400" b="0" i="0" u="none" strike="noStrike" kern="0" cap="none" spc="0" normalizeH="0" baseline="0" noProof="0" dirty="0" smtClean="0">
                <a:ln>
                  <a:noFill/>
                </a:ln>
                <a:solidFill>
                  <a:srgbClr val="002060"/>
                </a:solidFill>
                <a:effectLst/>
                <a:uLnTx/>
                <a:uFillTx/>
                <a:latin typeface="Times New Roman" pitchFamily="18" charset="0"/>
                <a:ea typeface="Didact Gothic"/>
                <a:cs typeface="Times New Roman" pitchFamily="18" charset="0"/>
                <a:sym typeface="Didact Gothic"/>
              </a:rPr>
              <a:t> trên </a:t>
            </a:r>
            <a:r>
              <a:rPr kumimoji="0" lang="en-US" sz="2400" b="0" i="0" u="none" strike="noStrike" kern="0" cap="none" spc="0" normalizeH="0" baseline="0" noProof="0" dirty="0" smtClean="0">
                <a:ln>
                  <a:noFill/>
                </a:ln>
                <a:solidFill>
                  <a:srgbClr val="002060"/>
                </a:solidFill>
                <a:effectLst/>
                <a:uLnTx/>
                <a:uFillTx/>
                <a:latin typeface="Times New Roman" pitchFamily="18" charset="0"/>
                <a:ea typeface="Didact Gothic"/>
                <a:cs typeface="Times New Roman" pitchFamily="18" charset="0"/>
                <a:sym typeface="Didact Gothic"/>
              </a:rPr>
              <a:t>12,6</a:t>
            </a:r>
            <a:r>
              <a:rPr kumimoji="0" lang="vi-VN" sz="2400" b="0" i="0" u="none" strike="noStrike" kern="0" cap="none" spc="0" normalizeH="0" baseline="0" noProof="0" dirty="0" smtClean="0">
                <a:ln>
                  <a:noFill/>
                </a:ln>
                <a:solidFill>
                  <a:srgbClr val="002060"/>
                </a:solidFill>
                <a:effectLst/>
                <a:uLnTx/>
                <a:uFillTx/>
                <a:latin typeface="Times New Roman" pitchFamily="18" charset="0"/>
                <a:ea typeface="Didact Gothic"/>
                <a:cs typeface="Times New Roman" pitchFamily="18" charset="0"/>
                <a:sym typeface="Didact Gothic"/>
              </a:rPr>
              <a:t> tỷ đồng</a:t>
            </a:r>
            <a:endParaRPr kumimoji="0" lang="en-US" sz="2400" b="0" i="0" u="none" strike="noStrike" kern="0" cap="none" spc="0" normalizeH="0" baseline="0" noProof="0" dirty="0" smtClean="0">
              <a:ln>
                <a:noFill/>
              </a:ln>
              <a:solidFill>
                <a:srgbClr val="002060"/>
              </a:solidFill>
              <a:effectLst/>
              <a:uLnTx/>
              <a:uFillTx/>
              <a:latin typeface="Times New Roman" pitchFamily="18" charset="0"/>
              <a:ea typeface="Didact Gothic"/>
              <a:cs typeface="Times New Roman" pitchFamily="18" charset="0"/>
              <a:sym typeface="Didact Gothic"/>
            </a:endParaRPr>
          </a:p>
          <a:p>
            <a:pPr marL="457200" marR="0" lvl="0" indent="-304800" algn="just" defTabSz="914400" rtl="0" eaLnBrk="1" fontAlgn="auto" latinLnBrk="0" hangingPunct="1">
              <a:lnSpc>
                <a:spcPct val="100000"/>
              </a:lnSpc>
              <a:spcBef>
                <a:spcPts val="0"/>
              </a:spcBef>
              <a:spcAft>
                <a:spcPts val="0"/>
              </a:spcAft>
              <a:buClr>
                <a:srgbClr val="434343"/>
              </a:buClr>
              <a:buSzPts val="1200"/>
              <a:buFont typeface="Wingdings" pitchFamily="2" charset="2"/>
              <a:buChar char="Ø"/>
              <a:tabLst/>
              <a:defRPr/>
            </a:pPr>
            <a:r>
              <a:rPr kumimoji="0" lang="vi-VN" sz="2400" b="0" i="0" u="none" strike="noStrike" kern="0" cap="none" spc="0" normalizeH="0" baseline="0" noProof="0" dirty="0" smtClean="0">
                <a:ln>
                  <a:noFill/>
                </a:ln>
                <a:solidFill>
                  <a:srgbClr val="002060"/>
                </a:solidFill>
                <a:effectLst/>
                <a:uLnTx/>
                <a:uFillTx/>
                <a:latin typeface="Times New Roman" pitchFamily="18" charset="0"/>
                <a:ea typeface="Didact Gothic"/>
                <a:cs typeface="Times New Roman" pitchFamily="18" charset="0"/>
                <a:sym typeface="Didact Gothic"/>
              </a:rPr>
              <a:t>Sáu tháng đầu năm 2022</a:t>
            </a:r>
            <a:r>
              <a:rPr kumimoji="0" lang="en-US" sz="2400" b="0" i="0" u="none" strike="noStrike" kern="0" cap="none" spc="0" normalizeH="0" baseline="0" noProof="0" dirty="0" smtClean="0">
                <a:ln>
                  <a:noFill/>
                </a:ln>
                <a:solidFill>
                  <a:srgbClr val="002060"/>
                </a:solidFill>
                <a:effectLst/>
                <a:uLnTx/>
                <a:uFillTx/>
                <a:latin typeface="Times New Roman" pitchFamily="18" charset="0"/>
                <a:ea typeface="Didact Gothic"/>
                <a:cs typeface="Times New Roman" pitchFamily="18" charset="0"/>
                <a:sym typeface="Didact Gothic"/>
              </a:rPr>
              <a:t>:</a:t>
            </a:r>
            <a:r>
              <a:rPr kumimoji="0" lang="vi-VN" sz="2400" b="0" i="0" u="none" strike="noStrike" kern="0" cap="none" spc="0" normalizeH="0" baseline="0" noProof="0" dirty="0" smtClean="0">
                <a:ln>
                  <a:noFill/>
                </a:ln>
                <a:solidFill>
                  <a:srgbClr val="002060"/>
                </a:solidFill>
                <a:effectLst/>
                <a:uLnTx/>
                <a:uFillTx/>
                <a:latin typeface="Times New Roman" pitchFamily="18" charset="0"/>
                <a:ea typeface="Didact Gothic"/>
                <a:cs typeface="Times New Roman" pitchFamily="18" charset="0"/>
                <a:sym typeface="Didact Gothic"/>
              </a:rPr>
              <a:t> thực hiện 133 đề án</a:t>
            </a:r>
            <a:r>
              <a:rPr kumimoji="0" lang="en-US" sz="2400" b="0" i="0" u="none" strike="noStrike" kern="0" cap="none" spc="0" normalizeH="0" baseline="0" noProof="0" dirty="0" smtClean="0">
                <a:ln>
                  <a:noFill/>
                </a:ln>
                <a:solidFill>
                  <a:srgbClr val="002060"/>
                </a:solidFill>
                <a:effectLst/>
                <a:uLnTx/>
                <a:uFillTx/>
                <a:latin typeface="Times New Roman" pitchFamily="18" charset="0"/>
                <a:ea typeface="Didact Gothic"/>
                <a:cs typeface="Times New Roman" pitchFamily="18" charset="0"/>
                <a:sym typeface="Didact Gothic"/>
              </a:rPr>
              <a:t>, </a:t>
            </a:r>
            <a:r>
              <a:rPr kumimoji="0" lang="vi-VN" sz="2400" b="0" i="0" u="none" strike="noStrike" kern="0" cap="none" spc="0" normalizeH="0" baseline="0" noProof="0" dirty="0" smtClean="0">
                <a:ln>
                  <a:noFill/>
                </a:ln>
                <a:solidFill>
                  <a:srgbClr val="002060"/>
                </a:solidFill>
                <a:effectLst/>
                <a:uLnTx/>
                <a:uFillTx/>
                <a:latin typeface="Times New Roman" pitchFamily="18" charset="0"/>
                <a:ea typeface="Didact Gothic"/>
                <a:cs typeface="Times New Roman" pitchFamily="18" charset="0"/>
                <a:sym typeface="Didact Gothic"/>
              </a:rPr>
              <a:t>tăng 22,2% so với cùng kỳ</a:t>
            </a:r>
            <a:r>
              <a:rPr kumimoji="0" lang="en-US" sz="2400" b="0" i="0" u="none" strike="noStrike" kern="0" cap="none" spc="0" normalizeH="0" baseline="0" noProof="0" dirty="0" smtClean="0">
                <a:ln>
                  <a:noFill/>
                </a:ln>
                <a:solidFill>
                  <a:srgbClr val="002060"/>
                </a:solidFill>
                <a:effectLst/>
                <a:uLnTx/>
                <a:uFillTx/>
                <a:latin typeface="Times New Roman" pitchFamily="18" charset="0"/>
                <a:ea typeface="Didact Gothic"/>
                <a:cs typeface="Times New Roman" pitchFamily="18" charset="0"/>
                <a:sym typeface="Didact Gothic"/>
              </a:rPr>
              <a:t>; </a:t>
            </a:r>
            <a:r>
              <a:rPr kumimoji="0" lang="vi-VN" sz="2400" b="0" i="0" u="none" strike="noStrike" kern="0" cap="none" spc="0" normalizeH="0" baseline="0" noProof="0" dirty="0" smtClean="0">
                <a:ln>
                  <a:noFill/>
                </a:ln>
                <a:solidFill>
                  <a:srgbClr val="002060"/>
                </a:solidFill>
                <a:effectLst/>
                <a:uLnTx/>
                <a:uFillTx/>
                <a:latin typeface="Times New Roman" pitchFamily="18" charset="0"/>
                <a:ea typeface="Didact Gothic"/>
                <a:cs typeface="Times New Roman" pitchFamily="18" charset="0"/>
                <a:sym typeface="Didact Gothic"/>
              </a:rPr>
              <a:t>kinh phí 15,063 tỷ đồng</a:t>
            </a:r>
            <a:r>
              <a:rPr kumimoji="0" lang="en-US" sz="2400" b="0" i="0" u="none" strike="noStrike" kern="0" cap="none" spc="0" normalizeH="0" baseline="0" noProof="0" dirty="0" smtClean="0">
                <a:ln>
                  <a:noFill/>
                </a:ln>
                <a:solidFill>
                  <a:srgbClr val="002060"/>
                </a:solidFill>
                <a:effectLst/>
                <a:uLnTx/>
                <a:uFillTx/>
                <a:latin typeface="Times New Roman" pitchFamily="18" charset="0"/>
                <a:ea typeface="Didact Gothic"/>
                <a:cs typeface="Times New Roman" pitchFamily="18" charset="0"/>
                <a:sym typeface="Didact Gothic"/>
              </a:rPr>
              <a:t>,</a:t>
            </a:r>
            <a:r>
              <a:rPr kumimoji="0" lang="vi-VN" sz="2400" b="0" i="0" u="none" strike="noStrike" kern="0" cap="none" spc="0" normalizeH="0" baseline="0" noProof="0" dirty="0" smtClean="0">
                <a:ln>
                  <a:noFill/>
                </a:ln>
                <a:solidFill>
                  <a:srgbClr val="002060"/>
                </a:solidFill>
                <a:effectLst/>
                <a:uLnTx/>
                <a:uFillTx/>
                <a:latin typeface="Times New Roman" pitchFamily="18" charset="0"/>
                <a:ea typeface="Didact Gothic"/>
                <a:cs typeface="Times New Roman" pitchFamily="18" charset="0"/>
                <a:sym typeface="Didact Gothic"/>
              </a:rPr>
              <a:t> tăng 31%</a:t>
            </a:r>
            <a:r>
              <a:rPr kumimoji="0" lang="en-US" sz="2400" b="0" i="0" u="none" strike="noStrike" kern="0" cap="none" spc="0" normalizeH="0" baseline="0" noProof="0" dirty="0" smtClean="0">
                <a:ln>
                  <a:noFill/>
                </a:ln>
                <a:solidFill>
                  <a:srgbClr val="002060"/>
                </a:solidFill>
                <a:effectLst/>
                <a:uLnTx/>
                <a:uFillTx/>
                <a:latin typeface="Times New Roman" pitchFamily="18" charset="0"/>
                <a:ea typeface="Didact Gothic"/>
                <a:cs typeface="Times New Roman" pitchFamily="18" charset="0"/>
                <a:sym typeface="Didact Gothic"/>
              </a:rPr>
              <a:t>. T</a:t>
            </a:r>
            <a:r>
              <a:rPr kumimoji="0" lang="vi-VN" sz="2400" b="0" i="0" u="none" strike="noStrike" kern="0" cap="none" spc="0" normalizeH="0" baseline="0" noProof="0" dirty="0" smtClean="0">
                <a:ln>
                  <a:noFill/>
                </a:ln>
                <a:solidFill>
                  <a:srgbClr val="002060"/>
                </a:solidFill>
                <a:effectLst/>
                <a:uLnTx/>
                <a:uFillTx/>
                <a:latin typeface="Times New Roman" pitchFamily="18" charset="0"/>
                <a:ea typeface="Didact Gothic"/>
                <a:cs typeface="Times New Roman" pitchFamily="18" charset="0"/>
                <a:sym typeface="Didact Gothic"/>
              </a:rPr>
              <a:t>ư</a:t>
            </a:r>
            <a:r>
              <a:rPr kumimoji="0" lang="en-US" sz="2400" b="0" i="0" u="none" strike="noStrike" kern="0" cap="none" spc="0" normalizeH="0" baseline="0" noProof="0" dirty="0" smtClean="0">
                <a:ln>
                  <a:noFill/>
                </a:ln>
                <a:solidFill>
                  <a:srgbClr val="002060"/>
                </a:solidFill>
                <a:effectLst/>
                <a:uLnTx/>
                <a:uFillTx/>
                <a:latin typeface="Times New Roman" pitchFamily="18" charset="0"/>
                <a:ea typeface="Didact Gothic"/>
                <a:cs typeface="Times New Roman" pitchFamily="18" charset="0"/>
                <a:sym typeface="Didact Gothic"/>
              </a:rPr>
              <a:t> </a:t>
            </a:r>
            <a:r>
              <a:rPr kumimoji="0" lang="en-US" sz="2400" b="0" i="0" u="none" strike="noStrike" kern="0" cap="none" spc="0" normalizeH="0" baseline="0" noProof="0" dirty="0" err="1" smtClean="0">
                <a:ln>
                  <a:noFill/>
                </a:ln>
                <a:solidFill>
                  <a:srgbClr val="002060"/>
                </a:solidFill>
                <a:effectLst/>
                <a:uLnTx/>
                <a:uFillTx/>
                <a:latin typeface="Times New Roman" pitchFamily="18" charset="0"/>
                <a:ea typeface="Didact Gothic"/>
                <a:cs typeface="Times New Roman" pitchFamily="18" charset="0"/>
                <a:sym typeface="Didact Gothic"/>
              </a:rPr>
              <a:t>vấn</a:t>
            </a:r>
            <a:r>
              <a:rPr kumimoji="0" lang="en-US" sz="2400" b="0" i="0" u="none" strike="noStrike" kern="0" cap="none" spc="0" normalizeH="0" baseline="0" noProof="0" dirty="0" smtClean="0">
                <a:ln>
                  <a:noFill/>
                </a:ln>
                <a:solidFill>
                  <a:srgbClr val="002060"/>
                </a:solidFill>
                <a:effectLst/>
                <a:uLnTx/>
                <a:uFillTx/>
                <a:latin typeface="Times New Roman" pitchFamily="18" charset="0"/>
                <a:ea typeface="Didact Gothic"/>
                <a:cs typeface="Times New Roman" pitchFamily="18" charset="0"/>
                <a:sym typeface="Didact Gothic"/>
              </a:rPr>
              <a:t>: </a:t>
            </a:r>
            <a:r>
              <a:rPr kumimoji="0" lang="vi-VN" sz="2400" b="0" i="0" u="none" strike="noStrike" kern="0" cap="none" spc="0" normalizeH="0" baseline="0" noProof="0" dirty="0" smtClean="0">
                <a:ln>
                  <a:noFill/>
                </a:ln>
                <a:solidFill>
                  <a:srgbClr val="002060"/>
                </a:solidFill>
                <a:effectLst/>
                <a:uLnTx/>
                <a:uFillTx/>
                <a:latin typeface="Times New Roman" pitchFamily="18" charset="0"/>
                <a:ea typeface="Didact Gothic"/>
                <a:cs typeface="Times New Roman" pitchFamily="18" charset="0"/>
                <a:sym typeface="Didact Gothic"/>
              </a:rPr>
              <a:t>37 dự án</a:t>
            </a:r>
            <a:r>
              <a:rPr kumimoji="0" lang="en-US" sz="2400" b="0" i="0" u="none" strike="noStrike" kern="0" cap="none" spc="0" normalizeH="0" baseline="0" noProof="0" dirty="0" smtClean="0">
                <a:ln>
                  <a:noFill/>
                </a:ln>
                <a:solidFill>
                  <a:srgbClr val="002060"/>
                </a:solidFill>
                <a:effectLst/>
                <a:uLnTx/>
                <a:uFillTx/>
                <a:latin typeface="Times New Roman" pitchFamily="18" charset="0"/>
                <a:ea typeface="Didact Gothic"/>
                <a:cs typeface="Times New Roman" pitchFamily="18" charset="0"/>
                <a:sym typeface="Didact Gothic"/>
              </a:rPr>
              <a:t>/</a:t>
            </a:r>
            <a:r>
              <a:rPr kumimoji="0" lang="vi-VN" sz="2400" b="0" i="0" u="none" strike="noStrike" kern="0" cap="none" spc="0" normalizeH="0" baseline="0" noProof="0" dirty="0" smtClean="0">
                <a:ln>
                  <a:noFill/>
                </a:ln>
                <a:solidFill>
                  <a:srgbClr val="002060"/>
                </a:solidFill>
                <a:effectLst/>
                <a:uLnTx/>
                <a:uFillTx/>
                <a:latin typeface="Times New Roman" pitchFamily="18" charset="0"/>
                <a:ea typeface="Didact Gothic"/>
                <a:cs typeface="Times New Roman" pitchFamily="18" charset="0"/>
                <a:sym typeface="Didact Gothic"/>
              </a:rPr>
              <a:t> trên 1,38 tỷ đồng</a:t>
            </a:r>
            <a:r>
              <a:rPr kumimoji="0" lang="en-US" sz="2400" b="0" i="0" u="none" strike="noStrike" kern="0" cap="none" spc="0" normalizeH="0" baseline="0" noProof="0" dirty="0" smtClean="0">
                <a:ln>
                  <a:noFill/>
                </a:ln>
                <a:solidFill>
                  <a:srgbClr val="002060"/>
                </a:solidFill>
                <a:effectLst/>
                <a:uLnTx/>
                <a:uFillTx/>
                <a:latin typeface="Times New Roman" pitchFamily="18" charset="0"/>
                <a:ea typeface="Didact Gothic"/>
                <a:cs typeface="Times New Roman" pitchFamily="18" charset="0"/>
                <a:sym typeface="Didact Gothic"/>
              </a:rPr>
              <a:t>.</a:t>
            </a:r>
          </a:p>
          <a:p>
            <a:pPr marL="457200" marR="0" lvl="0" indent="-304800" algn="just" defTabSz="914400" rtl="0" eaLnBrk="1" fontAlgn="auto" latinLnBrk="0" hangingPunct="1">
              <a:lnSpc>
                <a:spcPct val="100000"/>
              </a:lnSpc>
              <a:spcBef>
                <a:spcPts val="0"/>
              </a:spcBef>
              <a:spcAft>
                <a:spcPts val="0"/>
              </a:spcAft>
              <a:buClr>
                <a:srgbClr val="434343"/>
              </a:buClr>
              <a:buSzPts val="1200"/>
              <a:buFontTx/>
              <a:buChar char="-"/>
              <a:tabLst/>
              <a:defRPr/>
            </a:pPr>
            <a:endParaRPr kumimoji="0" lang="en-US" sz="2400" b="0" i="0" u="none" strike="noStrike" kern="0" cap="none" spc="0" normalizeH="0" baseline="0" noProof="0" dirty="0" smtClean="0">
              <a:ln>
                <a:noFill/>
              </a:ln>
              <a:solidFill>
                <a:srgbClr val="002060"/>
              </a:solidFill>
              <a:effectLst/>
              <a:uLnTx/>
              <a:uFillTx/>
              <a:latin typeface="Times New Roman" pitchFamily="18" charset="0"/>
              <a:ea typeface="Didact Gothic"/>
              <a:cs typeface="Times New Roman" pitchFamily="18" charset="0"/>
              <a:sym typeface="Didact Gothic"/>
            </a:endParaRPr>
          </a:p>
          <a:p>
            <a:pPr marL="457200" marR="0" lvl="0" indent="-304800" algn="l" defTabSz="914400" rtl="0" eaLnBrk="1" fontAlgn="auto" latinLnBrk="0" hangingPunct="1">
              <a:lnSpc>
                <a:spcPct val="100000"/>
              </a:lnSpc>
              <a:spcBef>
                <a:spcPts val="0"/>
              </a:spcBef>
              <a:spcAft>
                <a:spcPts val="0"/>
              </a:spcAft>
              <a:buClr>
                <a:srgbClr val="434343"/>
              </a:buClr>
              <a:buSzPts val="1200"/>
              <a:buFont typeface="Didact Gothic"/>
              <a:buNone/>
              <a:tabLst/>
              <a:defRPr/>
            </a:pPr>
            <a:endParaRPr kumimoji="0" lang="de-DE" sz="2400" b="1" i="0" u="none" strike="noStrike" kern="0" cap="none" spc="0" normalizeH="0" baseline="0" noProof="0" dirty="0" smtClean="0">
              <a:ln>
                <a:noFill/>
              </a:ln>
              <a:solidFill>
                <a:srgbClr val="002060"/>
              </a:solidFill>
              <a:effectLst/>
              <a:uLnTx/>
              <a:uFillTx/>
              <a:latin typeface="Times New Roman" pitchFamily="18" charset="0"/>
              <a:ea typeface="Didact Gothic"/>
              <a:cs typeface="Times New Roman" pitchFamily="18" charset="0"/>
              <a:sym typeface="Didact Gothic"/>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5" name="Google Shape;1332;p31"/>
          <p:cNvSpPr txBox="1">
            <a:spLocks noGrp="1"/>
          </p:cNvSpPr>
          <p:nvPr>
            <p:ph type="body" idx="1"/>
          </p:nvPr>
        </p:nvSpPr>
        <p:spPr>
          <a:xfrm>
            <a:off x="500034" y="642924"/>
            <a:ext cx="8072494" cy="4071966"/>
          </a:xfrm>
          <a:prstGeom prst="rect">
            <a:avLst/>
          </a:prstGeom>
        </p:spPr>
        <p:style>
          <a:lnRef idx="0">
            <a:schemeClr val="accent2"/>
          </a:lnRef>
          <a:fillRef idx="3">
            <a:schemeClr val="accent2"/>
          </a:fillRef>
          <a:effectRef idx="3">
            <a:schemeClr val="accent2"/>
          </a:effectRef>
          <a:fontRef idx="minor">
            <a:schemeClr val="lt1"/>
          </a:fontRef>
        </p:style>
        <p:txBody>
          <a:bodyPr spcFirstLastPara="1" wrap="square" lIns="91425" tIns="91425" rIns="91425" bIns="91425" anchor="t" anchorCtr="0">
            <a:noAutofit/>
          </a:bodyPr>
          <a:lstStyle/>
          <a:p>
            <a:pPr>
              <a:buNone/>
            </a:pPr>
            <a:r>
              <a:rPr lang="de-DE" sz="2400" b="1" dirty="0" smtClean="0">
                <a:solidFill>
                  <a:srgbClr val="C00000"/>
                </a:solidFill>
                <a:latin typeface="Times New Roman" pitchFamily="18" charset="0"/>
                <a:cs typeface="Times New Roman" pitchFamily="18" charset="0"/>
              </a:rPr>
              <a:t>Hoạt động Xúc tiến thương mại</a:t>
            </a:r>
          </a:p>
          <a:p>
            <a:pPr algn="just">
              <a:spcBef>
                <a:spcPts val="300"/>
              </a:spcBef>
              <a:spcAft>
                <a:spcPts val="300"/>
              </a:spcAft>
              <a:buFont typeface="Wingdings" pitchFamily="2" charset="2"/>
              <a:buChar char="Ø"/>
            </a:pPr>
            <a:r>
              <a:rPr lang="de-DE" sz="2400" dirty="0" smtClean="0">
                <a:solidFill>
                  <a:srgbClr val="002060"/>
                </a:solidFill>
                <a:latin typeface="Times New Roman" pitchFamily="18" charset="0"/>
                <a:cs typeface="Times New Roman" pitchFamily="18" charset="0"/>
              </a:rPr>
              <a:t>Triển khai có hiệu quả các </a:t>
            </a:r>
            <a:r>
              <a:rPr lang="vi-VN" sz="2400" dirty="0" smtClean="0">
                <a:solidFill>
                  <a:srgbClr val="002060"/>
                </a:solidFill>
                <a:latin typeface="Times New Roman" pitchFamily="18" charset="0"/>
                <a:cs typeface="Times New Roman" pitchFamily="18" charset="0"/>
              </a:rPr>
              <a:t>hoạt động xúc tiến thương mại</a:t>
            </a:r>
            <a:r>
              <a:rPr lang="en-US" sz="2400" dirty="0" smtClean="0">
                <a:solidFill>
                  <a:srgbClr val="002060"/>
                </a:solidFill>
                <a:latin typeface="Times New Roman" pitchFamily="18" charset="0"/>
                <a:cs typeface="Times New Roman" pitchFamily="18" charset="0"/>
              </a:rPr>
              <a:t> </a:t>
            </a:r>
            <a:r>
              <a:rPr lang="vi-VN" sz="2400" dirty="0" smtClean="0">
                <a:solidFill>
                  <a:srgbClr val="002060"/>
                </a:solidFill>
                <a:latin typeface="Times New Roman" pitchFamily="18" charset="0"/>
                <a:cs typeface="Times New Roman" pitchFamily="18" charset="0"/>
              </a:rPr>
              <a:t>trong và ngoài nước nhằm hỗ trợ các doanh nghiệp</a:t>
            </a:r>
            <a:r>
              <a:rPr lang="en-US" sz="2400" dirty="0" smtClean="0">
                <a:solidFill>
                  <a:srgbClr val="002060"/>
                </a:solidFill>
                <a:latin typeface="Times New Roman" pitchFamily="18" charset="0"/>
                <a:cs typeface="Times New Roman" pitchFamily="18" charset="0"/>
              </a:rPr>
              <a:t> </a:t>
            </a:r>
            <a:r>
              <a:rPr lang="vi-VN" sz="2400" dirty="0" smtClean="0">
                <a:solidFill>
                  <a:srgbClr val="002060"/>
                </a:solidFill>
                <a:latin typeface="Times New Roman" pitchFamily="18" charset="0"/>
                <a:cs typeface="Times New Roman" pitchFamily="18" charset="0"/>
              </a:rPr>
              <a:t>tiếp cận thông tin, tìm kiếm khách hàng</a:t>
            </a:r>
            <a:r>
              <a:rPr lang="en-US" sz="2400" dirty="0" smtClean="0">
                <a:solidFill>
                  <a:srgbClr val="002060"/>
                </a:solidFill>
                <a:latin typeface="Times New Roman" pitchFamily="18" charset="0"/>
                <a:cs typeface="Times New Roman" pitchFamily="18" charset="0"/>
              </a:rPr>
              <a:t>,..</a:t>
            </a:r>
          </a:p>
          <a:p>
            <a:pPr algn="just">
              <a:spcBef>
                <a:spcPts val="300"/>
              </a:spcBef>
              <a:spcAft>
                <a:spcPts val="300"/>
              </a:spcAft>
              <a:buFont typeface="Wingdings" pitchFamily="2" charset="2"/>
              <a:buChar char="Ø"/>
            </a:pPr>
            <a:r>
              <a:rPr lang="vi-VN" sz="2400" dirty="0" smtClean="0">
                <a:solidFill>
                  <a:srgbClr val="002060"/>
                </a:solidFill>
                <a:latin typeface="Times New Roman" pitchFamily="18" charset="0"/>
                <a:cs typeface="Times New Roman" pitchFamily="18" charset="0"/>
              </a:rPr>
              <a:t>Đẩy mạnh đưa hàng Việt về nông thôn, vùng sâu, vùng xa</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miền</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núi</a:t>
            </a:r>
            <a:r>
              <a:rPr lang="en-US" sz="2400" dirty="0" smtClean="0">
                <a:solidFill>
                  <a:srgbClr val="002060"/>
                </a:solidFill>
                <a:latin typeface="Times New Roman" pitchFamily="18" charset="0"/>
                <a:cs typeface="Times New Roman" pitchFamily="18" charset="0"/>
              </a:rPr>
              <a:t>,..P</a:t>
            </a:r>
            <a:r>
              <a:rPr lang="vi-VN" sz="2400" dirty="0" smtClean="0">
                <a:solidFill>
                  <a:srgbClr val="002060"/>
                </a:solidFill>
                <a:latin typeface="Times New Roman" pitchFamily="18" charset="0"/>
                <a:cs typeface="Times New Roman" pitchFamily="18" charset="0"/>
              </a:rPr>
              <a:t>hát triển các </a:t>
            </a:r>
            <a:r>
              <a:rPr lang="de-DE" sz="2400" dirty="0" smtClean="0">
                <a:solidFill>
                  <a:srgbClr val="002060"/>
                </a:solidFill>
                <a:latin typeface="Times New Roman" pitchFamily="18" charset="0"/>
                <a:cs typeface="Times New Roman" pitchFamily="18" charset="0"/>
              </a:rPr>
              <a:t>cửa hàng giới thiệu và bán sản phẩm OCOP</a:t>
            </a:r>
            <a:endParaRPr lang="en-US" sz="2400" dirty="0" smtClean="0">
              <a:solidFill>
                <a:srgbClr val="002060"/>
              </a:solidFill>
              <a:latin typeface="Times New Roman" pitchFamily="18" charset="0"/>
              <a:cs typeface="Times New Roman" pitchFamily="18" charset="0"/>
            </a:endParaRPr>
          </a:p>
          <a:p>
            <a:pPr algn="just">
              <a:spcBef>
                <a:spcPts val="300"/>
              </a:spcBef>
              <a:spcAft>
                <a:spcPts val="300"/>
              </a:spcAft>
              <a:buFont typeface="Wingdings" pitchFamily="2" charset="2"/>
              <a:buChar char="Ø"/>
            </a:pPr>
            <a:r>
              <a:rPr lang="de-DE" sz="2400" dirty="0" smtClean="0">
                <a:solidFill>
                  <a:srgbClr val="002060"/>
                </a:solidFill>
                <a:latin typeface="Times New Roman" pitchFamily="18" charset="0"/>
                <a:cs typeface="Times New Roman" pitchFamily="18" charset="0"/>
              </a:rPr>
              <a:t>Tổ chức các </a:t>
            </a:r>
            <a:r>
              <a:rPr lang="vi-VN" sz="2400" dirty="0" smtClean="0">
                <a:solidFill>
                  <a:srgbClr val="002060"/>
                </a:solidFill>
                <a:latin typeface="Times New Roman" pitchFamily="18" charset="0"/>
                <a:cs typeface="Times New Roman" pitchFamily="18" charset="0"/>
              </a:rPr>
              <a:t>Hội nghị kết nối giao thương liên tỉnh, liên vùng nhằm quảng bá, giới thiệu và tiêu thụ sản phẩm hàng hóa của các địa phương</a:t>
            </a:r>
            <a:r>
              <a:rPr lang="en-US" sz="2400" dirty="0" smtClean="0">
                <a:solidFill>
                  <a:srgbClr val="002060"/>
                </a:solidFill>
                <a:latin typeface="Times New Roman" pitchFamily="18" charset="0"/>
                <a:cs typeface="Times New Roman" pitchFamily="18" charset="0"/>
              </a:rPr>
              <a:t>;…</a:t>
            </a:r>
          </a:p>
          <a:p>
            <a:pPr algn="just">
              <a:buFontTx/>
              <a:buChar char="-"/>
            </a:pPr>
            <a:endParaRPr lang="en-US" sz="2400" dirty="0" smtClean="0">
              <a:solidFill>
                <a:srgbClr val="002060"/>
              </a:solidFill>
              <a:latin typeface="Times New Roman" pitchFamily="18" charset="0"/>
              <a:cs typeface="Times New Roman" pitchFamily="18" charset="0"/>
            </a:endParaRPr>
          </a:p>
          <a:p>
            <a:pPr>
              <a:buNone/>
            </a:pPr>
            <a:endParaRPr lang="de-DE" sz="2400" b="1" dirty="0" smtClean="0">
              <a:solidFill>
                <a:srgbClr val="002060"/>
              </a:solidFill>
              <a:latin typeface="Times New Roman" pitchFamily="18" charset="0"/>
              <a:cs typeface="Times New Roman"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6" name="Google Shape;1331;p31"/>
          <p:cNvSpPr txBox="1">
            <a:spLocks noGrp="1"/>
          </p:cNvSpPr>
          <p:nvPr>
            <p:ph type="title"/>
          </p:nvPr>
        </p:nvSpPr>
        <p:spPr>
          <a:xfrm>
            <a:off x="785786" y="214296"/>
            <a:ext cx="7626300" cy="428628"/>
          </a:xfrm>
          <a:prstGeom prst="rect">
            <a:avLst/>
          </a:prstGeom>
        </p:spPr>
        <p:style>
          <a:lnRef idx="1">
            <a:schemeClr val="accent3"/>
          </a:lnRef>
          <a:fillRef idx="2">
            <a:schemeClr val="accent3"/>
          </a:fillRef>
          <a:effectRef idx="1">
            <a:schemeClr val="accent3"/>
          </a:effectRef>
          <a:fontRef idx="minor">
            <a:schemeClr val="dk1"/>
          </a:fontRef>
        </p:style>
        <p:txBody>
          <a:bodyPr spcFirstLastPara="1" wrap="square" lIns="91425" tIns="91425" rIns="91425" bIns="91425" anchor="ctr" anchorCtr="0">
            <a:noAutofit/>
          </a:bodyPr>
          <a:lstStyle/>
          <a:p>
            <a:r>
              <a:rPr lang="de-DE" sz="2400" dirty="0" smtClean="0">
                <a:solidFill>
                  <a:srgbClr val="C00000"/>
                </a:solidFill>
                <a:latin typeface="Times New Roman" pitchFamily="18" charset="0"/>
                <a:cs typeface="Times New Roman" pitchFamily="18" charset="0"/>
              </a:rPr>
              <a:t>Hoạt động Xúc tiến thương mại</a:t>
            </a:r>
          </a:p>
        </p:txBody>
      </p:sp>
      <p:sp>
        <p:nvSpPr>
          <p:cNvPr id="4" name="TextBox 3"/>
          <p:cNvSpPr txBox="1"/>
          <p:nvPr/>
        </p:nvSpPr>
        <p:spPr>
          <a:xfrm>
            <a:off x="142844" y="2143122"/>
            <a:ext cx="1143008" cy="707886"/>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US" sz="2000" b="1" dirty="0" smtClean="0">
                <a:solidFill>
                  <a:srgbClr val="FF0000"/>
                </a:solidFill>
                <a:latin typeface="Times New Roman" pitchFamily="18" charset="0"/>
                <a:cs typeface="Times New Roman" pitchFamily="18" charset="0"/>
              </a:rPr>
              <a:t>N</a:t>
            </a:r>
            <a:r>
              <a:rPr lang="vi-VN" sz="2000" b="1" dirty="0" smtClean="0">
                <a:solidFill>
                  <a:srgbClr val="FF0000"/>
                </a:solidFill>
                <a:latin typeface="Times New Roman" pitchFamily="18" charset="0"/>
                <a:cs typeface="Times New Roman" pitchFamily="18" charset="0"/>
              </a:rPr>
              <a:t>ă</a:t>
            </a:r>
            <a:r>
              <a:rPr lang="en-US" sz="2000" b="1" dirty="0" smtClean="0">
                <a:solidFill>
                  <a:srgbClr val="FF0000"/>
                </a:solidFill>
                <a:latin typeface="Times New Roman" pitchFamily="18" charset="0"/>
                <a:cs typeface="Times New Roman" pitchFamily="18" charset="0"/>
              </a:rPr>
              <a:t>m 2021</a:t>
            </a:r>
            <a:endParaRPr lang="en-US" sz="2000" b="1" dirty="0">
              <a:solidFill>
                <a:srgbClr val="FF0000"/>
              </a:solidFill>
              <a:latin typeface="Times New Roman" pitchFamily="18" charset="0"/>
              <a:cs typeface="Times New Roman" pitchFamily="18" charset="0"/>
            </a:endParaRPr>
          </a:p>
        </p:txBody>
      </p:sp>
      <p:sp>
        <p:nvSpPr>
          <p:cNvPr id="7" name="Google Shape;1728;p47"/>
          <p:cNvSpPr txBox="1"/>
          <p:nvPr/>
        </p:nvSpPr>
        <p:spPr>
          <a:xfrm>
            <a:off x="1991954" y="1071552"/>
            <a:ext cx="1937104" cy="550314"/>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a:solidFill>
              <a:srgbClr val="92D050"/>
            </a:solidFill>
          </a:ln>
        </p:spPr>
        <p:style>
          <a:lnRef idx="1">
            <a:schemeClr val="accent3"/>
          </a:lnRef>
          <a:fillRef idx="2">
            <a:schemeClr val="accent3"/>
          </a:fillRef>
          <a:effectRef idx="1">
            <a:schemeClr val="accent3"/>
          </a:effectRef>
          <a:fontRef idx="minor">
            <a:schemeClr val="dk1"/>
          </a:fontRef>
        </p:style>
        <p:txBody>
          <a:bodyPr spcFirstLastPara="1" wrap="square" lIns="91425" tIns="91425" rIns="91425" bIns="91425" anchor="ctr" anchorCtr="0">
            <a:noAutofit/>
          </a:bodyPr>
          <a:lstStyle/>
          <a:p>
            <a:pPr lvl="0" algn="ctr"/>
            <a:r>
              <a:rPr lang="en-US" sz="1800" b="1" dirty="0" smtClean="0">
                <a:solidFill>
                  <a:srgbClr val="002060"/>
                </a:solidFill>
                <a:latin typeface="Times New Roman" pitchFamily="18" charset="0"/>
                <a:cs typeface="Times New Roman" pitchFamily="18" charset="0"/>
              </a:rPr>
              <a:t>46 l</a:t>
            </a:r>
            <a:r>
              <a:rPr lang="vi-VN" sz="1800" b="1" dirty="0" smtClean="0">
                <a:solidFill>
                  <a:srgbClr val="002060"/>
                </a:solidFill>
                <a:latin typeface="Times New Roman" pitchFamily="18" charset="0"/>
                <a:cs typeface="Times New Roman" pitchFamily="18" charset="0"/>
              </a:rPr>
              <a:t>ượ</a:t>
            </a:r>
            <a:r>
              <a:rPr lang="en-US" sz="1800" b="1" dirty="0" smtClean="0">
                <a:solidFill>
                  <a:srgbClr val="002060"/>
                </a:solidFill>
                <a:latin typeface="Times New Roman" pitchFamily="18" charset="0"/>
                <a:cs typeface="Times New Roman" pitchFamily="18" charset="0"/>
              </a:rPr>
              <a:t>t DN </a:t>
            </a:r>
            <a:r>
              <a:rPr lang="en-US" sz="1800" b="1" dirty="0" err="1" smtClean="0">
                <a:solidFill>
                  <a:srgbClr val="002060"/>
                </a:solidFill>
                <a:latin typeface="Times New Roman" pitchFamily="18" charset="0"/>
                <a:cs typeface="Times New Roman" pitchFamily="18" charset="0"/>
              </a:rPr>
              <a:t>khảo</a:t>
            </a:r>
            <a:r>
              <a:rPr lang="en-US" sz="1800" b="1" dirty="0" smtClean="0">
                <a:solidFill>
                  <a:srgbClr val="002060"/>
                </a:solidFill>
                <a:latin typeface="Times New Roman" pitchFamily="18" charset="0"/>
                <a:cs typeface="Times New Roman" pitchFamily="18" charset="0"/>
              </a:rPr>
              <a:t> </a:t>
            </a:r>
            <a:r>
              <a:rPr lang="en-US" sz="1800" b="1" dirty="0" err="1" smtClean="0">
                <a:solidFill>
                  <a:srgbClr val="002060"/>
                </a:solidFill>
                <a:latin typeface="Times New Roman" pitchFamily="18" charset="0"/>
                <a:cs typeface="Times New Roman" pitchFamily="18" charset="0"/>
              </a:rPr>
              <a:t>sát</a:t>
            </a:r>
            <a:r>
              <a:rPr lang="en-US" sz="1800" b="1" dirty="0" smtClean="0">
                <a:solidFill>
                  <a:srgbClr val="002060"/>
                </a:solidFill>
                <a:latin typeface="Times New Roman" pitchFamily="18" charset="0"/>
                <a:cs typeface="Times New Roman" pitchFamily="18" charset="0"/>
              </a:rPr>
              <a:t> </a:t>
            </a:r>
            <a:r>
              <a:rPr lang="en-US" sz="1800" b="1" dirty="0" err="1" smtClean="0">
                <a:solidFill>
                  <a:srgbClr val="002060"/>
                </a:solidFill>
                <a:latin typeface="Times New Roman" pitchFamily="18" charset="0"/>
                <a:cs typeface="Times New Roman" pitchFamily="18" charset="0"/>
              </a:rPr>
              <a:t>thị</a:t>
            </a:r>
            <a:r>
              <a:rPr lang="en-US" sz="1800" b="1" dirty="0" smtClean="0">
                <a:solidFill>
                  <a:srgbClr val="002060"/>
                </a:solidFill>
                <a:latin typeface="Times New Roman" pitchFamily="18" charset="0"/>
                <a:cs typeface="Times New Roman" pitchFamily="18" charset="0"/>
              </a:rPr>
              <a:t> </a:t>
            </a:r>
            <a:r>
              <a:rPr lang="en-US" sz="1800" b="1" dirty="0" err="1" smtClean="0">
                <a:solidFill>
                  <a:srgbClr val="002060"/>
                </a:solidFill>
                <a:latin typeface="Times New Roman" pitchFamily="18" charset="0"/>
                <a:cs typeface="Times New Roman" pitchFamily="18" charset="0"/>
              </a:rPr>
              <a:t>tr</a:t>
            </a:r>
            <a:r>
              <a:rPr lang="vi-VN" sz="1800" b="1" dirty="0" smtClean="0">
                <a:solidFill>
                  <a:srgbClr val="002060"/>
                </a:solidFill>
                <a:latin typeface="Times New Roman" pitchFamily="18" charset="0"/>
                <a:cs typeface="Times New Roman" pitchFamily="18" charset="0"/>
              </a:rPr>
              <a:t>ườ</a:t>
            </a:r>
            <a:r>
              <a:rPr lang="en-US" sz="1800" b="1" dirty="0" err="1" smtClean="0">
                <a:solidFill>
                  <a:srgbClr val="002060"/>
                </a:solidFill>
                <a:latin typeface="Times New Roman" pitchFamily="18" charset="0"/>
                <a:cs typeface="Times New Roman" pitchFamily="18" charset="0"/>
              </a:rPr>
              <a:t>ng</a:t>
            </a:r>
            <a:endParaRPr sz="1800" b="1">
              <a:solidFill>
                <a:srgbClr val="002060"/>
              </a:solidFill>
              <a:latin typeface="Times New Roman" pitchFamily="18" charset="0"/>
              <a:ea typeface="Nanum Gothic"/>
              <a:cs typeface="Times New Roman" pitchFamily="18" charset="0"/>
              <a:sym typeface="Nanum Gothic"/>
            </a:endParaRPr>
          </a:p>
        </p:txBody>
      </p:sp>
      <p:sp>
        <p:nvSpPr>
          <p:cNvPr id="8" name="Google Shape;1732;p47"/>
          <p:cNvSpPr txBox="1"/>
          <p:nvPr/>
        </p:nvSpPr>
        <p:spPr>
          <a:xfrm>
            <a:off x="1991954" y="1928808"/>
            <a:ext cx="1937104" cy="571504"/>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a:solidFill>
              <a:srgbClr val="92D050"/>
            </a:solidFill>
          </a:ln>
        </p:spPr>
        <p:style>
          <a:lnRef idx="1">
            <a:schemeClr val="accent3"/>
          </a:lnRef>
          <a:fillRef idx="2">
            <a:schemeClr val="accent3"/>
          </a:fillRef>
          <a:effectRef idx="1">
            <a:schemeClr val="accent3"/>
          </a:effectRef>
          <a:fontRef idx="minor">
            <a:schemeClr val="dk1"/>
          </a:fontRef>
        </p:style>
        <p:txBody>
          <a:bodyPr spcFirstLastPara="1" wrap="square" lIns="91425" tIns="91425" rIns="91425" bIns="91425" anchor="ctr" anchorCtr="0">
            <a:noAutofit/>
          </a:bodyPr>
          <a:lstStyle/>
          <a:p>
            <a:pPr lvl="0" algn="ctr"/>
            <a:r>
              <a:rPr lang="vi-VN" sz="1800" b="1" dirty="0" smtClean="0">
                <a:solidFill>
                  <a:srgbClr val="002060"/>
                </a:solidFill>
                <a:latin typeface="+mj-lt"/>
              </a:rPr>
              <a:t>3</a:t>
            </a:r>
            <a:r>
              <a:rPr lang="en-US" sz="1800" b="1" dirty="0" smtClean="0">
                <a:solidFill>
                  <a:srgbClr val="002060"/>
                </a:solidFill>
                <a:latin typeface="Times New Roman" pitchFamily="18" charset="0"/>
                <a:cs typeface="Times New Roman" pitchFamily="18" charset="0"/>
              </a:rPr>
              <a:t>1</a:t>
            </a:r>
            <a:r>
              <a:rPr lang="en-US" sz="1800" b="1" dirty="0" smtClean="0">
                <a:solidFill>
                  <a:srgbClr val="002060"/>
                </a:solidFill>
                <a:latin typeface="+mj-lt"/>
              </a:rPr>
              <a:t> </a:t>
            </a:r>
            <a:r>
              <a:rPr lang="vi-VN" sz="1800" b="1" dirty="0" smtClean="0">
                <a:solidFill>
                  <a:srgbClr val="002060"/>
                </a:solidFill>
                <a:latin typeface="+mj-lt"/>
              </a:rPr>
              <a:t>đợ</a:t>
            </a:r>
            <a:r>
              <a:rPr lang="en-US" sz="1800" b="1" dirty="0" smtClean="0">
                <a:solidFill>
                  <a:srgbClr val="002060"/>
                </a:solidFill>
                <a:latin typeface="Times New Roman" pitchFamily="18" charset="0"/>
                <a:cs typeface="Times New Roman" pitchFamily="18" charset="0"/>
              </a:rPr>
              <a:t>t </a:t>
            </a:r>
            <a:r>
              <a:rPr lang="vi-VN" sz="1800" b="1" dirty="0" smtClean="0">
                <a:solidFill>
                  <a:srgbClr val="002060"/>
                </a:solidFill>
                <a:latin typeface="Times New Roman" pitchFamily="18" charset="0"/>
                <a:cs typeface="Times New Roman" pitchFamily="18" charset="0"/>
              </a:rPr>
              <a:t>đư</a:t>
            </a:r>
            <a:r>
              <a:rPr lang="en-US" sz="1800" b="1" dirty="0" smtClean="0">
                <a:solidFill>
                  <a:srgbClr val="002060"/>
                </a:solidFill>
                <a:latin typeface="Times New Roman" pitchFamily="18" charset="0"/>
                <a:cs typeface="Times New Roman" pitchFamily="18" charset="0"/>
              </a:rPr>
              <a:t>a </a:t>
            </a:r>
            <a:r>
              <a:rPr lang="en-US" sz="1800" b="1" dirty="0" err="1" smtClean="0">
                <a:solidFill>
                  <a:srgbClr val="002060"/>
                </a:solidFill>
                <a:latin typeface="Times New Roman" pitchFamily="18" charset="0"/>
                <a:cs typeface="Times New Roman" pitchFamily="18" charset="0"/>
              </a:rPr>
              <a:t>hàng</a:t>
            </a:r>
            <a:r>
              <a:rPr lang="en-US" sz="1800" b="1" dirty="0" smtClean="0">
                <a:solidFill>
                  <a:srgbClr val="002060"/>
                </a:solidFill>
                <a:latin typeface="+mj-lt"/>
              </a:rPr>
              <a:t> </a:t>
            </a:r>
            <a:r>
              <a:rPr lang="en-US" sz="1800" b="1" dirty="0" err="1" smtClean="0">
                <a:solidFill>
                  <a:srgbClr val="002060"/>
                </a:solidFill>
                <a:latin typeface="Times New Roman" pitchFamily="18" charset="0"/>
                <a:cs typeface="Times New Roman" pitchFamily="18" charset="0"/>
              </a:rPr>
              <a:t>về</a:t>
            </a:r>
            <a:r>
              <a:rPr lang="en-US" sz="1800" b="1" dirty="0" smtClean="0">
                <a:solidFill>
                  <a:srgbClr val="002060"/>
                </a:solidFill>
                <a:latin typeface="Times New Roman" pitchFamily="18" charset="0"/>
                <a:cs typeface="Times New Roman" pitchFamily="18" charset="0"/>
              </a:rPr>
              <a:t> </a:t>
            </a:r>
            <a:r>
              <a:rPr lang="en-US" sz="1800" b="1" dirty="0" err="1" smtClean="0">
                <a:solidFill>
                  <a:srgbClr val="002060"/>
                </a:solidFill>
                <a:latin typeface="Times New Roman" pitchFamily="18" charset="0"/>
                <a:cs typeface="Times New Roman" pitchFamily="18" charset="0"/>
              </a:rPr>
              <a:t>nông</a:t>
            </a:r>
            <a:r>
              <a:rPr lang="en-US" sz="1800" b="1" dirty="0" smtClean="0">
                <a:solidFill>
                  <a:srgbClr val="002060"/>
                </a:solidFill>
                <a:latin typeface="Times New Roman" pitchFamily="18" charset="0"/>
                <a:cs typeface="Times New Roman" pitchFamily="18" charset="0"/>
              </a:rPr>
              <a:t> </a:t>
            </a:r>
            <a:r>
              <a:rPr lang="en-US" sz="1800" b="1" dirty="0" err="1" smtClean="0">
                <a:solidFill>
                  <a:srgbClr val="002060"/>
                </a:solidFill>
                <a:latin typeface="Times New Roman" pitchFamily="18" charset="0"/>
                <a:cs typeface="Times New Roman" pitchFamily="18" charset="0"/>
              </a:rPr>
              <a:t>thôn</a:t>
            </a:r>
            <a:endParaRPr sz="1800" b="1">
              <a:solidFill>
                <a:srgbClr val="002060"/>
              </a:solidFill>
              <a:latin typeface="Times New Roman" pitchFamily="18" charset="0"/>
              <a:ea typeface="Nanum Gothic"/>
              <a:cs typeface="Times New Roman" pitchFamily="18" charset="0"/>
              <a:sym typeface="Nanum Gothic"/>
            </a:endParaRPr>
          </a:p>
        </p:txBody>
      </p:sp>
      <p:sp>
        <p:nvSpPr>
          <p:cNvPr id="9" name="Google Shape;1736;p47"/>
          <p:cNvSpPr txBox="1"/>
          <p:nvPr/>
        </p:nvSpPr>
        <p:spPr>
          <a:xfrm>
            <a:off x="1991954" y="2786064"/>
            <a:ext cx="1928826" cy="571504"/>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a:solidFill>
              <a:srgbClr val="92D050"/>
            </a:solidFill>
          </a:ln>
        </p:spPr>
        <p:style>
          <a:lnRef idx="1">
            <a:schemeClr val="accent3"/>
          </a:lnRef>
          <a:fillRef idx="2">
            <a:schemeClr val="accent3"/>
          </a:fillRef>
          <a:effectRef idx="1">
            <a:schemeClr val="accent3"/>
          </a:effectRef>
          <a:fontRef idx="minor">
            <a:schemeClr val="dk1"/>
          </a:fontRef>
        </p:style>
        <p:txBody>
          <a:bodyPr spcFirstLastPara="1" wrap="square" lIns="91425" tIns="91425" rIns="91425" bIns="91425" anchor="ctr" anchorCtr="0">
            <a:noAutofit/>
          </a:bodyPr>
          <a:lstStyle/>
          <a:p>
            <a:pPr lvl="0" algn="ctr"/>
            <a:r>
              <a:rPr lang="en-US" sz="1800" b="1" dirty="0" err="1" smtClean="0">
                <a:solidFill>
                  <a:srgbClr val="002060"/>
                </a:solidFill>
                <a:latin typeface="Times New Roman" pitchFamily="18" charset="0"/>
                <a:ea typeface="Nanum Gothic"/>
                <a:cs typeface="Times New Roman" pitchFamily="18" charset="0"/>
                <a:sym typeface="Nanum Gothic"/>
              </a:rPr>
              <a:t>Xác</a:t>
            </a:r>
            <a:r>
              <a:rPr lang="en-US" sz="1800" b="1" dirty="0" smtClean="0">
                <a:solidFill>
                  <a:srgbClr val="002060"/>
                </a:solidFill>
                <a:latin typeface="Times New Roman" pitchFamily="18" charset="0"/>
                <a:ea typeface="Nanum Gothic"/>
                <a:cs typeface="Times New Roman" pitchFamily="18" charset="0"/>
                <a:sym typeface="Nanum Gothic"/>
              </a:rPr>
              <a:t> </a:t>
            </a:r>
            <a:r>
              <a:rPr lang="en-US" sz="1800" b="1" dirty="0" err="1" smtClean="0">
                <a:solidFill>
                  <a:srgbClr val="002060"/>
                </a:solidFill>
                <a:latin typeface="Times New Roman" pitchFamily="18" charset="0"/>
                <a:ea typeface="Nanum Gothic"/>
                <a:cs typeface="Times New Roman" pitchFamily="18" charset="0"/>
                <a:sym typeface="Nanum Gothic"/>
              </a:rPr>
              <a:t>nhận</a:t>
            </a:r>
            <a:r>
              <a:rPr lang="en-US" sz="1800" b="1" dirty="0" smtClean="0">
                <a:solidFill>
                  <a:srgbClr val="002060"/>
                </a:solidFill>
                <a:latin typeface="Times New Roman" pitchFamily="18" charset="0"/>
                <a:ea typeface="Nanum Gothic"/>
                <a:cs typeface="Times New Roman" pitchFamily="18" charset="0"/>
                <a:sym typeface="Nanum Gothic"/>
              </a:rPr>
              <a:t> 266 l</a:t>
            </a:r>
            <a:r>
              <a:rPr lang="vi-VN" sz="1800" b="1" dirty="0" smtClean="0">
                <a:solidFill>
                  <a:srgbClr val="002060"/>
                </a:solidFill>
                <a:latin typeface="Times New Roman" pitchFamily="18" charset="0"/>
                <a:ea typeface="Nanum Gothic"/>
                <a:cs typeface="Times New Roman" pitchFamily="18" charset="0"/>
                <a:sym typeface="Nanum Gothic"/>
              </a:rPr>
              <a:t>ượ</a:t>
            </a:r>
            <a:r>
              <a:rPr lang="en-US" sz="1800" b="1" dirty="0" smtClean="0">
                <a:solidFill>
                  <a:srgbClr val="002060"/>
                </a:solidFill>
                <a:latin typeface="Times New Roman" pitchFamily="18" charset="0"/>
                <a:ea typeface="Nanum Gothic"/>
                <a:cs typeface="Times New Roman" pitchFamily="18" charset="0"/>
                <a:sym typeface="Nanum Gothic"/>
              </a:rPr>
              <a:t>t KM</a:t>
            </a:r>
            <a:endParaRPr sz="1800" b="1">
              <a:solidFill>
                <a:srgbClr val="002060"/>
              </a:solidFill>
              <a:latin typeface="Times New Roman" pitchFamily="18" charset="0"/>
              <a:ea typeface="Nanum Gothic"/>
              <a:cs typeface="Times New Roman" pitchFamily="18" charset="0"/>
              <a:sym typeface="Nanum Gothic"/>
            </a:endParaRPr>
          </a:p>
        </p:txBody>
      </p:sp>
      <p:sp>
        <p:nvSpPr>
          <p:cNvPr id="10" name="Google Shape;1740;p47"/>
          <p:cNvSpPr txBox="1"/>
          <p:nvPr/>
        </p:nvSpPr>
        <p:spPr>
          <a:xfrm>
            <a:off x="1991954" y="3714758"/>
            <a:ext cx="1928826" cy="1000132"/>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a:solidFill>
              <a:srgbClr val="92D050"/>
            </a:solidFill>
          </a:ln>
        </p:spPr>
        <p:style>
          <a:lnRef idx="1">
            <a:schemeClr val="accent3"/>
          </a:lnRef>
          <a:fillRef idx="2">
            <a:schemeClr val="accent3"/>
          </a:fillRef>
          <a:effectRef idx="1">
            <a:schemeClr val="accent3"/>
          </a:effectRef>
          <a:fontRef idx="minor">
            <a:schemeClr val="dk1"/>
          </a:fontRef>
        </p:style>
        <p:txBody>
          <a:bodyPr spcFirstLastPara="1" wrap="square" lIns="91425" tIns="91425" rIns="91425" bIns="91425" anchor="ctr" anchorCtr="0">
            <a:noAutofit/>
          </a:bodyPr>
          <a:lstStyle/>
          <a:p>
            <a:pPr lvl="0" algn="ctr"/>
            <a:r>
              <a:rPr lang="en-US" sz="1800" b="1" dirty="0" err="1" smtClean="0">
                <a:solidFill>
                  <a:srgbClr val="002060"/>
                </a:solidFill>
                <a:latin typeface="Times New Roman" pitchFamily="18" charset="0"/>
                <a:ea typeface="Nanum Gothic"/>
                <a:cs typeface="Times New Roman" pitchFamily="18" charset="0"/>
                <a:sym typeface="Nanum Gothic"/>
              </a:rPr>
              <a:t>Xác</a:t>
            </a:r>
            <a:r>
              <a:rPr lang="en-US" sz="1800" b="1" dirty="0" smtClean="0">
                <a:solidFill>
                  <a:srgbClr val="002060"/>
                </a:solidFill>
                <a:latin typeface="Times New Roman" pitchFamily="18" charset="0"/>
                <a:ea typeface="Nanum Gothic"/>
                <a:cs typeface="Times New Roman" pitchFamily="18" charset="0"/>
                <a:sym typeface="Nanum Gothic"/>
              </a:rPr>
              <a:t> </a:t>
            </a:r>
            <a:r>
              <a:rPr lang="en-US" sz="1800" b="1" dirty="0" err="1" smtClean="0">
                <a:solidFill>
                  <a:srgbClr val="002060"/>
                </a:solidFill>
                <a:latin typeface="Times New Roman" pitchFamily="18" charset="0"/>
                <a:ea typeface="Nanum Gothic"/>
                <a:cs typeface="Times New Roman" pitchFamily="18" charset="0"/>
                <a:sym typeface="Nanum Gothic"/>
              </a:rPr>
              <a:t>nhận</a:t>
            </a:r>
            <a:r>
              <a:rPr lang="en-US" sz="1800" b="1" dirty="0" smtClean="0">
                <a:solidFill>
                  <a:srgbClr val="002060"/>
                </a:solidFill>
                <a:latin typeface="Times New Roman" pitchFamily="18" charset="0"/>
                <a:ea typeface="Nanum Gothic"/>
                <a:cs typeface="Times New Roman" pitchFamily="18" charset="0"/>
                <a:sym typeface="Nanum Gothic"/>
              </a:rPr>
              <a:t> 8.727 l</a:t>
            </a:r>
            <a:r>
              <a:rPr lang="vi-VN" sz="1800" b="1" dirty="0" smtClean="0">
                <a:solidFill>
                  <a:srgbClr val="002060"/>
                </a:solidFill>
                <a:latin typeface="Times New Roman" pitchFamily="18" charset="0"/>
                <a:ea typeface="Nanum Gothic"/>
                <a:cs typeface="Times New Roman" pitchFamily="18" charset="0"/>
                <a:sym typeface="Nanum Gothic"/>
              </a:rPr>
              <a:t>ượ</a:t>
            </a:r>
            <a:r>
              <a:rPr lang="en-US" sz="1800" b="1" dirty="0" smtClean="0">
                <a:solidFill>
                  <a:srgbClr val="002060"/>
                </a:solidFill>
                <a:latin typeface="Times New Roman" pitchFamily="18" charset="0"/>
                <a:ea typeface="Nanum Gothic"/>
                <a:cs typeface="Times New Roman" pitchFamily="18" charset="0"/>
                <a:sym typeface="Nanum Gothic"/>
              </a:rPr>
              <a:t>t </a:t>
            </a:r>
            <a:r>
              <a:rPr lang="en-US" sz="1800" b="1" dirty="0" err="1" smtClean="0">
                <a:solidFill>
                  <a:srgbClr val="002060"/>
                </a:solidFill>
                <a:latin typeface="Times New Roman" pitchFamily="18" charset="0"/>
                <a:ea typeface="Nanum Gothic"/>
                <a:cs typeface="Times New Roman" pitchFamily="18" charset="0"/>
                <a:sym typeface="Nanum Gothic"/>
              </a:rPr>
              <a:t>hồ</a:t>
            </a:r>
            <a:r>
              <a:rPr lang="en-US" sz="1800" b="1" dirty="0" smtClean="0">
                <a:solidFill>
                  <a:srgbClr val="002060"/>
                </a:solidFill>
                <a:latin typeface="Times New Roman" pitchFamily="18" charset="0"/>
                <a:ea typeface="Nanum Gothic"/>
                <a:cs typeface="Times New Roman" pitchFamily="18" charset="0"/>
                <a:sym typeface="Nanum Gothic"/>
              </a:rPr>
              <a:t> s</a:t>
            </a:r>
            <a:r>
              <a:rPr lang="vi-VN" sz="1800" b="1" dirty="0" smtClean="0">
                <a:solidFill>
                  <a:srgbClr val="002060"/>
                </a:solidFill>
                <a:latin typeface="Times New Roman" pitchFamily="18" charset="0"/>
                <a:ea typeface="Nanum Gothic"/>
                <a:cs typeface="Times New Roman" pitchFamily="18" charset="0"/>
                <a:sym typeface="Nanum Gothic"/>
              </a:rPr>
              <a:t>ơ</a:t>
            </a:r>
            <a:r>
              <a:rPr lang="en-US" sz="1800" b="1" dirty="0" smtClean="0">
                <a:solidFill>
                  <a:srgbClr val="002060"/>
                </a:solidFill>
                <a:latin typeface="Times New Roman" pitchFamily="18" charset="0"/>
                <a:ea typeface="Nanum Gothic"/>
                <a:cs typeface="Times New Roman" pitchFamily="18" charset="0"/>
                <a:sym typeface="Nanum Gothic"/>
              </a:rPr>
              <a:t> </a:t>
            </a:r>
            <a:r>
              <a:rPr lang="en-US" sz="1800" b="1" dirty="0" err="1" smtClean="0">
                <a:solidFill>
                  <a:srgbClr val="002060"/>
                </a:solidFill>
                <a:latin typeface="Times New Roman" pitchFamily="18" charset="0"/>
                <a:ea typeface="Nanum Gothic"/>
                <a:cs typeface="Times New Roman" pitchFamily="18" charset="0"/>
                <a:sym typeface="Nanum Gothic"/>
              </a:rPr>
              <a:t>tháng</a:t>
            </a:r>
            <a:r>
              <a:rPr lang="en-US" sz="1800" b="1" dirty="0" smtClean="0">
                <a:solidFill>
                  <a:srgbClr val="002060"/>
                </a:solidFill>
                <a:latin typeface="Times New Roman" pitchFamily="18" charset="0"/>
                <a:ea typeface="Nanum Gothic"/>
                <a:cs typeface="Times New Roman" pitchFamily="18" charset="0"/>
                <a:sym typeface="Nanum Gothic"/>
              </a:rPr>
              <a:t> </a:t>
            </a:r>
            <a:r>
              <a:rPr lang="en-US" sz="1800" b="1" dirty="0" err="1" smtClean="0">
                <a:solidFill>
                  <a:srgbClr val="002060"/>
                </a:solidFill>
                <a:latin typeface="Times New Roman" pitchFamily="18" charset="0"/>
                <a:ea typeface="Nanum Gothic"/>
                <a:cs typeface="Times New Roman" pitchFamily="18" charset="0"/>
                <a:sym typeface="Nanum Gothic"/>
              </a:rPr>
              <a:t>bán</a:t>
            </a:r>
            <a:r>
              <a:rPr lang="en-US" sz="1800" b="1" dirty="0" smtClean="0">
                <a:solidFill>
                  <a:srgbClr val="002060"/>
                </a:solidFill>
                <a:latin typeface="Times New Roman" pitchFamily="18" charset="0"/>
                <a:ea typeface="Nanum Gothic"/>
                <a:cs typeface="Times New Roman" pitchFamily="18" charset="0"/>
                <a:sym typeface="Nanum Gothic"/>
              </a:rPr>
              <a:t> </a:t>
            </a:r>
            <a:r>
              <a:rPr lang="en-US" sz="1800" b="1" dirty="0" err="1" smtClean="0">
                <a:solidFill>
                  <a:srgbClr val="002060"/>
                </a:solidFill>
                <a:latin typeface="Times New Roman" pitchFamily="18" charset="0"/>
                <a:ea typeface="Nanum Gothic"/>
                <a:cs typeface="Times New Roman" pitchFamily="18" charset="0"/>
                <a:sym typeface="Nanum Gothic"/>
              </a:rPr>
              <a:t>hàng</a:t>
            </a:r>
            <a:r>
              <a:rPr lang="en-US" sz="1800" b="1" dirty="0" smtClean="0">
                <a:solidFill>
                  <a:srgbClr val="002060"/>
                </a:solidFill>
                <a:latin typeface="Times New Roman" pitchFamily="18" charset="0"/>
                <a:ea typeface="Nanum Gothic"/>
                <a:cs typeface="Times New Roman" pitchFamily="18" charset="0"/>
                <a:sym typeface="Nanum Gothic"/>
              </a:rPr>
              <a:t> KM</a:t>
            </a:r>
            <a:endParaRPr sz="1800" b="1">
              <a:solidFill>
                <a:srgbClr val="002060"/>
              </a:solidFill>
              <a:latin typeface="Times New Roman" pitchFamily="18" charset="0"/>
              <a:ea typeface="Nanum Gothic"/>
              <a:cs typeface="Times New Roman" pitchFamily="18" charset="0"/>
              <a:sym typeface="Nanum Gothic"/>
            </a:endParaRPr>
          </a:p>
        </p:txBody>
      </p:sp>
      <p:sp>
        <p:nvSpPr>
          <p:cNvPr id="12" name="TextBox 11"/>
          <p:cNvSpPr txBox="1"/>
          <p:nvPr/>
        </p:nvSpPr>
        <p:spPr>
          <a:xfrm>
            <a:off x="4572000" y="2071684"/>
            <a:ext cx="1071570" cy="1323439"/>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US" sz="2000" b="1" dirty="0" smtClean="0">
                <a:solidFill>
                  <a:srgbClr val="FF0000"/>
                </a:solidFill>
                <a:latin typeface="Times New Roman" pitchFamily="18" charset="0"/>
                <a:cs typeface="Times New Roman" pitchFamily="18" charset="0"/>
              </a:rPr>
              <a:t>6 </a:t>
            </a:r>
            <a:r>
              <a:rPr lang="en-US" sz="2000" b="1" dirty="0" err="1" smtClean="0">
                <a:solidFill>
                  <a:srgbClr val="FF0000"/>
                </a:solidFill>
                <a:latin typeface="Times New Roman" pitchFamily="18" charset="0"/>
                <a:cs typeface="Times New Roman" pitchFamily="18" charset="0"/>
              </a:rPr>
              <a:t>tháng</a:t>
            </a:r>
            <a:r>
              <a:rPr lang="en-US" sz="2000" b="1" dirty="0" smtClean="0">
                <a:solidFill>
                  <a:srgbClr val="FF0000"/>
                </a:solidFill>
                <a:latin typeface="Times New Roman" pitchFamily="18" charset="0"/>
                <a:cs typeface="Times New Roman" pitchFamily="18" charset="0"/>
              </a:rPr>
              <a:t> </a:t>
            </a:r>
            <a:r>
              <a:rPr lang="vi-VN" sz="2000" b="1" dirty="0" smtClean="0">
                <a:solidFill>
                  <a:srgbClr val="FF0000"/>
                </a:solidFill>
                <a:latin typeface="Times New Roman" pitchFamily="18" charset="0"/>
                <a:cs typeface="Times New Roman" pitchFamily="18" charset="0"/>
              </a:rPr>
              <a:t>đầ</a:t>
            </a:r>
            <a:r>
              <a:rPr lang="en-US" sz="2000" b="1" dirty="0" smtClean="0">
                <a:solidFill>
                  <a:srgbClr val="FF0000"/>
                </a:solidFill>
                <a:latin typeface="Times New Roman" pitchFamily="18" charset="0"/>
                <a:cs typeface="Times New Roman" pitchFamily="18" charset="0"/>
              </a:rPr>
              <a:t>u </a:t>
            </a:r>
          </a:p>
          <a:p>
            <a:pPr algn="ctr"/>
            <a:r>
              <a:rPr lang="en-US" sz="2000" b="1" dirty="0" smtClean="0">
                <a:solidFill>
                  <a:srgbClr val="FF0000"/>
                </a:solidFill>
                <a:latin typeface="Times New Roman" pitchFamily="18" charset="0"/>
                <a:cs typeface="Times New Roman" pitchFamily="18" charset="0"/>
              </a:rPr>
              <a:t>n</a:t>
            </a:r>
            <a:r>
              <a:rPr lang="vi-VN" sz="2000" b="1" dirty="0" smtClean="0">
                <a:solidFill>
                  <a:srgbClr val="FF0000"/>
                </a:solidFill>
                <a:latin typeface="Times New Roman" pitchFamily="18" charset="0"/>
                <a:cs typeface="Times New Roman" pitchFamily="18" charset="0"/>
              </a:rPr>
              <a:t>ă</a:t>
            </a:r>
            <a:r>
              <a:rPr lang="en-US" sz="2000" b="1" dirty="0" smtClean="0">
                <a:solidFill>
                  <a:srgbClr val="FF0000"/>
                </a:solidFill>
                <a:latin typeface="Times New Roman" pitchFamily="18" charset="0"/>
                <a:cs typeface="Times New Roman" pitchFamily="18" charset="0"/>
              </a:rPr>
              <a:t>m 2022</a:t>
            </a:r>
            <a:endParaRPr lang="en-US" sz="2000" b="1" dirty="0">
              <a:solidFill>
                <a:srgbClr val="FF0000"/>
              </a:solidFill>
              <a:latin typeface="Times New Roman" pitchFamily="18" charset="0"/>
              <a:cs typeface="Times New Roman" pitchFamily="18" charset="0"/>
            </a:endParaRPr>
          </a:p>
        </p:txBody>
      </p:sp>
      <p:sp>
        <p:nvSpPr>
          <p:cNvPr id="13" name="Google Shape;1730;p47"/>
          <p:cNvSpPr txBox="1"/>
          <p:nvPr/>
        </p:nvSpPr>
        <p:spPr>
          <a:xfrm>
            <a:off x="6286512" y="1071552"/>
            <a:ext cx="2286016" cy="550314"/>
          </a:xfrm>
          <a:prstGeom prst="rect">
            <a:avLst/>
          </a:prstGeom>
          <a:ln/>
        </p:spPr>
        <p:style>
          <a:lnRef idx="1">
            <a:schemeClr val="accent4"/>
          </a:lnRef>
          <a:fillRef idx="2">
            <a:schemeClr val="accent4"/>
          </a:fillRef>
          <a:effectRef idx="1">
            <a:schemeClr val="accent4"/>
          </a:effectRef>
          <a:fontRef idx="minor">
            <a:schemeClr val="dk1"/>
          </a:fontRef>
        </p:style>
        <p:txBody>
          <a:bodyPr spcFirstLastPara="1" wrap="square" lIns="91425" tIns="91425" rIns="91425" bIns="91425" anchor="ctr" anchorCtr="0">
            <a:noAutofit/>
          </a:bodyPr>
          <a:lstStyle/>
          <a:p>
            <a:pPr lvl="0" algn="ctr"/>
            <a:r>
              <a:rPr lang="en-US" sz="1800" b="1" dirty="0" smtClean="0">
                <a:solidFill>
                  <a:srgbClr val="002060"/>
                </a:solidFill>
                <a:latin typeface="Times New Roman" pitchFamily="18" charset="0"/>
                <a:cs typeface="Times New Roman" pitchFamily="18" charset="0"/>
              </a:rPr>
              <a:t>107</a:t>
            </a:r>
            <a:r>
              <a:rPr lang="vi-VN" sz="1800" b="1" dirty="0" smtClean="0">
                <a:solidFill>
                  <a:srgbClr val="002060"/>
                </a:solidFill>
                <a:latin typeface="Times New Roman" pitchFamily="18" charset="0"/>
                <a:cs typeface="Times New Roman" pitchFamily="18" charset="0"/>
              </a:rPr>
              <a:t> lượt DN khảo sát thị trường</a:t>
            </a:r>
            <a:endParaRPr lang="vi-VN" sz="1800" b="1" dirty="0">
              <a:solidFill>
                <a:srgbClr val="002060"/>
              </a:solidFill>
              <a:latin typeface="Times New Roman" pitchFamily="18" charset="0"/>
              <a:ea typeface="Nanum Gothic"/>
              <a:cs typeface="Times New Roman" pitchFamily="18" charset="0"/>
              <a:sym typeface="Nanum Gothic"/>
            </a:endParaRPr>
          </a:p>
        </p:txBody>
      </p:sp>
      <p:sp>
        <p:nvSpPr>
          <p:cNvPr id="14" name="Google Shape;1734;p47"/>
          <p:cNvSpPr txBox="1"/>
          <p:nvPr/>
        </p:nvSpPr>
        <p:spPr>
          <a:xfrm>
            <a:off x="6286512" y="1928808"/>
            <a:ext cx="2286016" cy="571504"/>
          </a:xfrm>
          <a:prstGeom prst="rect">
            <a:avLst/>
          </a:prstGeom>
          <a:ln/>
        </p:spPr>
        <p:style>
          <a:lnRef idx="1">
            <a:schemeClr val="accent4"/>
          </a:lnRef>
          <a:fillRef idx="2">
            <a:schemeClr val="accent4"/>
          </a:fillRef>
          <a:effectRef idx="1">
            <a:schemeClr val="accent4"/>
          </a:effectRef>
          <a:fontRef idx="minor">
            <a:schemeClr val="dk1"/>
          </a:fontRef>
        </p:style>
        <p:txBody>
          <a:bodyPr spcFirstLastPara="1" wrap="square" lIns="91425" tIns="91425" rIns="91425" bIns="91425" anchor="ctr" anchorCtr="0">
            <a:noAutofit/>
          </a:bodyPr>
          <a:lstStyle/>
          <a:p>
            <a:pPr lvl="0" algn="ctr"/>
            <a:r>
              <a:rPr lang="en-US" sz="1800" b="1" dirty="0" smtClean="0">
                <a:solidFill>
                  <a:srgbClr val="002060"/>
                </a:solidFill>
                <a:latin typeface="Times New Roman" pitchFamily="18" charset="0"/>
                <a:cs typeface="Times New Roman" pitchFamily="18" charset="0"/>
              </a:rPr>
              <a:t>19</a:t>
            </a:r>
            <a:r>
              <a:rPr lang="vi-VN" sz="1800" b="1" dirty="0" smtClean="0">
                <a:solidFill>
                  <a:srgbClr val="002060"/>
                </a:solidFill>
                <a:latin typeface="Times New Roman" pitchFamily="18" charset="0"/>
                <a:cs typeface="Times New Roman" pitchFamily="18" charset="0"/>
              </a:rPr>
              <a:t> đợt đưa hàng về nông thôn</a:t>
            </a:r>
            <a:endParaRPr lang="vi-VN" sz="1800" b="1" dirty="0">
              <a:solidFill>
                <a:srgbClr val="002060"/>
              </a:solidFill>
              <a:latin typeface="Times New Roman" pitchFamily="18" charset="0"/>
              <a:ea typeface="Nanum Gothic"/>
              <a:cs typeface="Times New Roman" pitchFamily="18" charset="0"/>
              <a:sym typeface="Nanum Gothic"/>
            </a:endParaRPr>
          </a:p>
        </p:txBody>
      </p:sp>
      <p:sp>
        <p:nvSpPr>
          <p:cNvPr id="15" name="Google Shape;1738;p47"/>
          <p:cNvSpPr txBox="1"/>
          <p:nvPr/>
        </p:nvSpPr>
        <p:spPr>
          <a:xfrm>
            <a:off x="6286512" y="2786064"/>
            <a:ext cx="2286016" cy="642942"/>
          </a:xfrm>
          <a:prstGeom prst="rect">
            <a:avLst/>
          </a:prstGeom>
          <a:ln/>
        </p:spPr>
        <p:style>
          <a:lnRef idx="1">
            <a:schemeClr val="accent4"/>
          </a:lnRef>
          <a:fillRef idx="2">
            <a:schemeClr val="accent4"/>
          </a:fillRef>
          <a:effectRef idx="1">
            <a:schemeClr val="accent4"/>
          </a:effectRef>
          <a:fontRef idx="minor">
            <a:schemeClr val="dk1"/>
          </a:fontRef>
        </p:style>
        <p:txBody>
          <a:bodyPr spcFirstLastPara="1" wrap="square" lIns="91425" tIns="91425" rIns="91425" bIns="91425" anchor="ctr" anchorCtr="0">
            <a:noAutofit/>
          </a:bodyPr>
          <a:lstStyle/>
          <a:p>
            <a:pPr lvl="0" algn="ctr"/>
            <a:r>
              <a:rPr lang="vi-VN" sz="1800" b="1" dirty="0" smtClean="0">
                <a:solidFill>
                  <a:srgbClr val="002060"/>
                </a:solidFill>
                <a:latin typeface="Times New Roman" pitchFamily="18" charset="0"/>
                <a:ea typeface="Nanum Gothic"/>
                <a:cs typeface="Times New Roman" pitchFamily="18" charset="0"/>
                <a:sym typeface="Nanum Gothic"/>
              </a:rPr>
              <a:t>Xác nhận 266 </a:t>
            </a:r>
            <a:endParaRPr lang="en-US" sz="1800" b="1" dirty="0" smtClean="0">
              <a:solidFill>
                <a:srgbClr val="002060"/>
              </a:solidFill>
              <a:latin typeface="Times New Roman" pitchFamily="18" charset="0"/>
              <a:ea typeface="Nanum Gothic"/>
              <a:cs typeface="Times New Roman" pitchFamily="18" charset="0"/>
              <a:sym typeface="Nanum Gothic"/>
            </a:endParaRPr>
          </a:p>
          <a:p>
            <a:pPr lvl="0" algn="ctr"/>
            <a:r>
              <a:rPr lang="vi-VN" sz="1800" b="1" dirty="0" smtClean="0">
                <a:solidFill>
                  <a:srgbClr val="002060"/>
                </a:solidFill>
                <a:latin typeface="Times New Roman" pitchFamily="18" charset="0"/>
                <a:ea typeface="Nanum Gothic"/>
                <a:cs typeface="Times New Roman" pitchFamily="18" charset="0"/>
                <a:sym typeface="Nanum Gothic"/>
              </a:rPr>
              <a:t>lượt KM</a:t>
            </a:r>
            <a:endParaRPr lang="vi-VN" sz="1800" b="1" dirty="0">
              <a:solidFill>
                <a:srgbClr val="002060"/>
              </a:solidFill>
              <a:latin typeface="Times New Roman" pitchFamily="18" charset="0"/>
              <a:ea typeface="Nanum Gothic"/>
              <a:cs typeface="Times New Roman" pitchFamily="18" charset="0"/>
              <a:sym typeface="Nanum Gothic"/>
            </a:endParaRPr>
          </a:p>
        </p:txBody>
      </p:sp>
      <p:sp>
        <p:nvSpPr>
          <p:cNvPr id="16" name="Google Shape;1747;p47"/>
          <p:cNvSpPr txBox="1"/>
          <p:nvPr/>
        </p:nvSpPr>
        <p:spPr>
          <a:xfrm>
            <a:off x="6286512" y="3714758"/>
            <a:ext cx="2357454" cy="785818"/>
          </a:xfrm>
          <a:prstGeom prst="rect">
            <a:avLst/>
          </a:prstGeom>
          <a:ln/>
        </p:spPr>
        <p:style>
          <a:lnRef idx="1">
            <a:schemeClr val="accent4"/>
          </a:lnRef>
          <a:fillRef idx="2">
            <a:schemeClr val="accent4"/>
          </a:fillRef>
          <a:effectRef idx="1">
            <a:schemeClr val="accent4"/>
          </a:effectRef>
          <a:fontRef idx="minor">
            <a:schemeClr val="dk1"/>
          </a:fontRef>
        </p:style>
        <p:txBody>
          <a:bodyPr spcFirstLastPara="1" wrap="square" lIns="91425" tIns="91425" rIns="91425" bIns="91425" anchor="ctr" anchorCtr="0">
            <a:noAutofit/>
          </a:bodyPr>
          <a:lstStyle/>
          <a:p>
            <a:pPr algn="ctr"/>
            <a:endParaRPr lang="en-US" sz="1800" b="1" dirty="0" smtClean="0">
              <a:solidFill>
                <a:srgbClr val="002060"/>
              </a:solidFill>
              <a:latin typeface="+mj-lt"/>
            </a:endParaRPr>
          </a:p>
          <a:p>
            <a:pPr algn="ctr"/>
            <a:r>
              <a:rPr lang="en-US" sz="2000" b="1" dirty="0" smtClean="0">
                <a:solidFill>
                  <a:srgbClr val="002060"/>
                </a:solidFill>
                <a:latin typeface="+mj-lt"/>
              </a:rPr>
              <a:t>   </a:t>
            </a:r>
            <a:r>
              <a:rPr lang="en-US" sz="1800" b="1" dirty="0" err="1" smtClean="0">
                <a:solidFill>
                  <a:srgbClr val="002060"/>
                </a:solidFill>
                <a:latin typeface="Times New Roman" pitchFamily="18" charset="0"/>
                <a:cs typeface="Times New Roman" pitchFamily="18" charset="0"/>
              </a:rPr>
              <a:t>Tổ</a:t>
            </a:r>
            <a:r>
              <a:rPr lang="en-US" sz="1800" b="1" dirty="0" smtClean="0">
                <a:solidFill>
                  <a:srgbClr val="002060"/>
                </a:solidFill>
                <a:latin typeface="Times New Roman" pitchFamily="18" charset="0"/>
                <a:cs typeface="Times New Roman" pitchFamily="18" charset="0"/>
              </a:rPr>
              <a:t> </a:t>
            </a:r>
            <a:r>
              <a:rPr lang="en-US" sz="1800" b="1" dirty="0" err="1" smtClean="0">
                <a:solidFill>
                  <a:srgbClr val="002060"/>
                </a:solidFill>
                <a:latin typeface="Times New Roman" pitchFamily="18" charset="0"/>
                <a:cs typeface="Times New Roman" pitchFamily="18" charset="0"/>
              </a:rPr>
              <a:t>chức</a:t>
            </a:r>
            <a:r>
              <a:rPr lang="en-US" sz="1800" b="1" dirty="0" smtClean="0">
                <a:solidFill>
                  <a:srgbClr val="002060"/>
                </a:solidFill>
                <a:latin typeface="Times New Roman" pitchFamily="18" charset="0"/>
                <a:cs typeface="Times New Roman" pitchFamily="18" charset="0"/>
              </a:rPr>
              <a:t> 31 l</a:t>
            </a:r>
            <a:r>
              <a:rPr lang="vi-VN" sz="1800" b="1" dirty="0" smtClean="0">
                <a:solidFill>
                  <a:srgbClr val="002060"/>
                </a:solidFill>
                <a:latin typeface="Times New Roman" pitchFamily="18" charset="0"/>
                <a:cs typeface="Times New Roman" pitchFamily="18" charset="0"/>
              </a:rPr>
              <a:t>ượ</a:t>
            </a:r>
            <a:r>
              <a:rPr lang="en-US" sz="1800" b="1" dirty="0" smtClean="0">
                <a:solidFill>
                  <a:srgbClr val="002060"/>
                </a:solidFill>
                <a:latin typeface="Times New Roman" pitchFamily="18" charset="0"/>
                <a:cs typeface="Times New Roman" pitchFamily="18" charset="0"/>
              </a:rPr>
              <a:t>t </a:t>
            </a:r>
            <a:r>
              <a:rPr lang="en-US" sz="1800" b="1" dirty="0" err="1" smtClean="0">
                <a:solidFill>
                  <a:srgbClr val="002060"/>
                </a:solidFill>
                <a:latin typeface="Times New Roman" pitchFamily="18" charset="0"/>
                <a:cs typeface="Times New Roman" pitchFamily="18" charset="0"/>
              </a:rPr>
              <a:t>hội</a:t>
            </a:r>
            <a:r>
              <a:rPr lang="en-US" sz="1800" b="1" dirty="0" smtClean="0">
                <a:solidFill>
                  <a:srgbClr val="002060"/>
                </a:solidFill>
                <a:latin typeface="Times New Roman" pitchFamily="18" charset="0"/>
                <a:cs typeface="Times New Roman" pitchFamily="18" charset="0"/>
              </a:rPr>
              <a:t> </a:t>
            </a:r>
            <a:r>
              <a:rPr lang="en-US" sz="1800" b="1" dirty="0" err="1" smtClean="0">
                <a:solidFill>
                  <a:srgbClr val="002060"/>
                </a:solidFill>
                <a:latin typeface="Times New Roman" pitchFamily="18" charset="0"/>
                <a:cs typeface="Times New Roman" pitchFamily="18" charset="0"/>
              </a:rPr>
              <a:t>thảo</a:t>
            </a:r>
            <a:r>
              <a:rPr lang="en-US" sz="1800" b="1" dirty="0" smtClean="0">
                <a:solidFill>
                  <a:srgbClr val="002060"/>
                </a:solidFill>
                <a:latin typeface="Times New Roman" pitchFamily="18" charset="0"/>
                <a:cs typeface="Times New Roman" pitchFamily="18" charset="0"/>
              </a:rPr>
              <a:t>, </a:t>
            </a:r>
            <a:r>
              <a:rPr lang="en-US" sz="1800" b="1" dirty="0" err="1" smtClean="0">
                <a:solidFill>
                  <a:srgbClr val="002060"/>
                </a:solidFill>
                <a:latin typeface="Times New Roman" pitchFamily="18" charset="0"/>
                <a:cs typeface="Times New Roman" pitchFamily="18" charset="0"/>
              </a:rPr>
              <a:t>hội</a:t>
            </a:r>
            <a:r>
              <a:rPr lang="en-US" sz="1800" b="1" dirty="0" smtClean="0">
                <a:solidFill>
                  <a:srgbClr val="002060"/>
                </a:solidFill>
                <a:latin typeface="Times New Roman" pitchFamily="18" charset="0"/>
                <a:cs typeface="Times New Roman" pitchFamily="18" charset="0"/>
              </a:rPr>
              <a:t> </a:t>
            </a:r>
            <a:r>
              <a:rPr lang="en-US" sz="1800" b="1" dirty="0" err="1" smtClean="0">
                <a:solidFill>
                  <a:srgbClr val="002060"/>
                </a:solidFill>
                <a:latin typeface="Times New Roman" pitchFamily="18" charset="0"/>
                <a:cs typeface="Times New Roman" pitchFamily="18" charset="0"/>
              </a:rPr>
              <a:t>nghị</a:t>
            </a:r>
            <a:r>
              <a:rPr lang="en-US" sz="1800" b="1" dirty="0" smtClean="0">
                <a:solidFill>
                  <a:srgbClr val="002060"/>
                </a:solidFill>
                <a:latin typeface="Times New Roman" pitchFamily="18" charset="0"/>
                <a:cs typeface="Times New Roman" pitchFamily="18" charset="0"/>
              </a:rPr>
              <a:t> XTTM</a:t>
            </a:r>
            <a:endParaRPr lang="en-US" sz="2000" b="1" dirty="0" smtClean="0">
              <a:solidFill>
                <a:srgbClr val="002060"/>
              </a:solidFill>
              <a:latin typeface="Times New Roman" pitchFamily="18" charset="0"/>
              <a:cs typeface="Times New Roman" pitchFamily="18" charset="0"/>
            </a:endParaRPr>
          </a:p>
          <a:p>
            <a:pPr lvl="0" algn="ctr"/>
            <a:endParaRPr sz="1600" b="1">
              <a:solidFill>
                <a:srgbClr val="002060"/>
              </a:solidFill>
              <a:latin typeface="+mj-lt"/>
              <a:ea typeface="Nanum Gothic"/>
              <a:cs typeface="Nanum Gothic"/>
              <a:sym typeface="Nanum Gothic"/>
            </a:endParaRPr>
          </a:p>
        </p:txBody>
      </p:sp>
      <p:cxnSp>
        <p:nvCxnSpPr>
          <p:cNvPr id="30" name="Straight Arrow Connector 29"/>
          <p:cNvCxnSpPr>
            <a:stCxn id="4" idx="3"/>
            <a:endCxn id="8" idx="1"/>
          </p:cNvCxnSpPr>
          <p:nvPr/>
        </p:nvCxnSpPr>
        <p:spPr>
          <a:xfrm flipV="1">
            <a:off x="1285852" y="2214560"/>
            <a:ext cx="706102" cy="282505"/>
          </a:xfrm>
          <a:prstGeom prst="straightConnector1">
            <a:avLst/>
          </a:prstGeom>
          <a:ln>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4" idx="3"/>
            <a:endCxn id="9" idx="1"/>
          </p:cNvCxnSpPr>
          <p:nvPr/>
        </p:nvCxnSpPr>
        <p:spPr>
          <a:xfrm>
            <a:off x="1285852" y="2497065"/>
            <a:ext cx="706102" cy="574751"/>
          </a:xfrm>
          <a:prstGeom prst="straightConnector1">
            <a:avLst/>
          </a:prstGeom>
          <a:ln>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4" idx="3"/>
          </p:cNvCxnSpPr>
          <p:nvPr/>
        </p:nvCxnSpPr>
        <p:spPr>
          <a:xfrm>
            <a:off x="1285852" y="2497065"/>
            <a:ext cx="785818" cy="1860635"/>
          </a:xfrm>
          <a:prstGeom prst="straightConnector1">
            <a:avLst/>
          </a:prstGeom>
          <a:ln>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4" idx="3"/>
          </p:cNvCxnSpPr>
          <p:nvPr/>
        </p:nvCxnSpPr>
        <p:spPr>
          <a:xfrm flipV="1">
            <a:off x="1285852" y="1500180"/>
            <a:ext cx="714380" cy="996885"/>
          </a:xfrm>
          <a:prstGeom prst="straightConnector1">
            <a:avLst/>
          </a:prstGeom>
          <a:ln>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rot="5400000" flipH="1" flipV="1">
            <a:off x="5357818" y="1785932"/>
            <a:ext cx="1214446" cy="642942"/>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endCxn id="14" idx="1"/>
          </p:cNvCxnSpPr>
          <p:nvPr/>
        </p:nvCxnSpPr>
        <p:spPr>
          <a:xfrm flipV="1">
            <a:off x="5643570" y="2214560"/>
            <a:ext cx="642942" cy="500066"/>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12" idx="3"/>
            <a:endCxn id="15" idx="1"/>
          </p:cNvCxnSpPr>
          <p:nvPr/>
        </p:nvCxnSpPr>
        <p:spPr>
          <a:xfrm>
            <a:off x="5643570" y="2733404"/>
            <a:ext cx="642942" cy="374131"/>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endCxn id="16" idx="1"/>
          </p:cNvCxnSpPr>
          <p:nvPr/>
        </p:nvCxnSpPr>
        <p:spPr>
          <a:xfrm rot="16200000" flipH="1">
            <a:off x="5268523" y="3089677"/>
            <a:ext cx="1393039" cy="642940"/>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4" name="Google Shape;1332;p31"/>
          <p:cNvSpPr txBox="1">
            <a:spLocks/>
          </p:cNvSpPr>
          <p:nvPr/>
        </p:nvSpPr>
        <p:spPr>
          <a:xfrm>
            <a:off x="571472" y="500048"/>
            <a:ext cx="7929618" cy="4286280"/>
          </a:xfrm>
          <a:prstGeom prst="rect">
            <a:avLst/>
          </a:prstGeom>
        </p:spPr>
        <p:style>
          <a:lnRef idx="0">
            <a:schemeClr val="accent2"/>
          </a:lnRef>
          <a:fillRef idx="3">
            <a:schemeClr val="accent2"/>
          </a:fillRef>
          <a:effectRef idx="3">
            <a:schemeClr val="accent2"/>
          </a:effectRef>
          <a:fontRef idx="minor">
            <a:schemeClr val="lt1"/>
          </a:fontRef>
        </p:style>
        <p:txBody>
          <a:bodyPr spcFirstLastPara="1" wrap="square" lIns="91425" tIns="91425" rIns="91425" bIns="91425" anchor="t" anchorCtr="0">
            <a:noAutofit/>
          </a:bodyPr>
          <a:lstStyle/>
          <a:p>
            <a:pPr marL="457200" marR="0" lvl="0" indent="-304800" algn="l" defTabSz="914400" rtl="0" eaLnBrk="1" fontAlgn="auto" latinLnBrk="0" hangingPunct="1">
              <a:lnSpc>
                <a:spcPct val="100000"/>
              </a:lnSpc>
              <a:spcBef>
                <a:spcPts val="0"/>
              </a:spcBef>
              <a:spcAft>
                <a:spcPts val="0"/>
              </a:spcAft>
              <a:buClr>
                <a:srgbClr val="434343"/>
              </a:buClr>
              <a:buSzPts val="1200"/>
              <a:buFont typeface="Didact Gothic"/>
              <a:buNone/>
              <a:tabLst/>
              <a:defRPr/>
            </a:pPr>
            <a:r>
              <a:rPr kumimoji="0" lang="de-DE" sz="2400" b="1" i="0" u="none" strike="noStrike" kern="0" cap="none" spc="0" normalizeH="0" baseline="0" noProof="0" dirty="0" smtClean="0">
                <a:ln>
                  <a:noFill/>
                </a:ln>
                <a:solidFill>
                  <a:srgbClr val="FF0000"/>
                </a:solidFill>
                <a:effectLst/>
                <a:uLnTx/>
                <a:uFillTx/>
                <a:latin typeface="Times New Roman" pitchFamily="18" charset="0"/>
                <a:ea typeface="Didact Gothic"/>
                <a:cs typeface="Times New Roman" pitchFamily="18" charset="0"/>
                <a:sym typeface="Didact Gothic"/>
              </a:rPr>
              <a:t>Công tác Thanh tra</a:t>
            </a:r>
            <a:r>
              <a:rPr kumimoji="0" lang="de-DE" sz="2400" b="1" i="0" u="none" strike="noStrike" kern="0" cap="none" spc="0" normalizeH="0" baseline="0" noProof="0" dirty="0" smtClean="0">
                <a:ln>
                  <a:noFill/>
                </a:ln>
                <a:solidFill>
                  <a:srgbClr val="002060"/>
                </a:solidFill>
                <a:effectLst/>
                <a:uLnTx/>
                <a:uFillTx/>
                <a:latin typeface="Times New Roman" pitchFamily="18" charset="0"/>
                <a:ea typeface="Didact Gothic"/>
                <a:cs typeface="Times New Roman" pitchFamily="18" charset="0"/>
                <a:sym typeface="Didact Gothic"/>
              </a:rPr>
              <a:t> </a:t>
            </a:r>
          </a:p>
          <a:p>
            <a:pPr marL="457200" lvl="0" indent="-304800" algn="just">
              <a:spcBef>
                <a:spcPts val="600"/>
              </a:spcBef>
              <a:spcAft>
                <a:spcPts val="600"/>
              </a:spcAft>
              <a:buClr>
                <a:srgbClr val="434343"/>
              </a:buClr>
              <a:buSzPts val="1200"/>
              <a:buFont typeface="Wingdings" pitchFamily="2" charset="2"/>
              <a:buChar char="Ø"/>
            </a:pPr>
            <a:r>
              <a:rPr kumimoji="0" lang="de-DE" sz="2400" b="0" i="0" u="none" strike="noStrike" kern="0" cap="none" spc="0" normalizeH="0" baseline="0" noProof="0" dirty="0" smtClean="0">
                <a:ln>
                  <a:noFill/>
                </a:ln>
                <a:solidFill>
                  <a:srgbClr val="002060"/>
                </a:solidFill>
                <a:effectLst/>
                <a:uLnTx/>
                <a:uFillTx/>
                <a:latin typeface="Times New Roman" pitchFamily="18" charset="0"/>
                <a:ea typeface="Didact Gothic"/>
                <a:cs typeface="Times New Roman" pitchFamily="18" charset="0"/>
                <a:sym typeface="Didact Gothic"/>
              </a:rPr>
              <a:t>Thực hiện thanh tra chuyên ngành theo kế hoạch đề ra; </a:t>
            </a:r>
            <a:r>
              <a:rPr lang="de-DE" sz="2400" dirty="0" smtClean="0">
                <a:solidFill>
                  <a:srgbClr val="002060"/>
                </a:solidFill>
                <a:latin typeface="Times New Roman" pitchFamily="18" charset="0"/>
                <a:cs typeface="Times New Roman" pitchFamily="18" charset="0"/>
              </a:rPr>
              <a:t>đảm bảo tính xác thực, khách quan theo các quy định của pháp luật;</a:t>
            </a:r>
            <a:endParaRPr kumimoji="0" lang="en-US" sz="2400" b="0" i="0" u="none" strike="noStrike" kern="0" cap="none" spc="0" normalizeH="0" baseline="0" noProof="0" dirty="0" smtClean="0">
              <a:ln>
                <a:noFill/>
              </a:ln>
              <a:solidFill>
                <a:srgbClr val="002060"/>
              </a:solidFill>
              <a:effectLst/>
              <a:uLnTx/>
              <a:uFillTx/>
              <a:latin typeface="Times New Roman" pitchFamily="18" charset="0"/>
              <a:ea typeface="Didact Gothic"/>
              <a:cs typeface="Times New Roman" pitchFamily="18" charset="0"/>
              <a:sym typeface="Didact Gothic"/>
            </a:endParaRPr>
          </a:p>
          <a:p>
            <a:pPr marL="457200" marR="0" lvl="0" indent="-304800" algn="l" defTabSz="914400" rtl="0" eaLnBrk="1" fontAlgn="auto" latinLnBrk="0" hangingPunct="1">
              <a:lnSpc>
                <a:spcPct val="100000"/>
              </a:lnSpc>
              <a:spcBef>
                <a:spcPts val="600"/>
              </a:spcBef>
              <a:spcAft>
                <a:spcPts val="600"/>
              </a:spcAft>
              <a:buClr>
                <a:srgbClr val="434343"/>
              </a:buClr>
              <a:buSzPts val="1200"/>
              <a:buFont typeface="Wingdings" pitchFamily="2" charset="2"/>
              <a:buChar char="Ø"/>
              <a:tabLst/>
              <a:defRPr/>
            </a:pPr>
            <a:r>
              <a:rPr kumimoji="0" lang="en-US" sz="2400" b="0" i="0" u="none" strike="noStrike" kern="0" cap="none" spc="0" normalizeH="0" baseline="0" noProof="0" dirty="0" err="1" smtClean="0">
                <a:ln>
                  <a:noFill/>
                </a:ln>
                <a:solidFill>
                  <a:srgbClr val="002060"/>
                </a:solidFill>
                <a:effectLst/>
                <a:uLnTx/>
                <a:uFillTx/>
                <a:latin typeface="Times New Roman" pitchFamily="18" charset="0"/>
                <a:ea typeface="Didact Gothic"/>
                <a:cs typeface="Times New Roman" pitchFamily="18" charset="0"/>
                <a:sym typeface="Didact Gothic"/>
              </a:rPr>
              <a:t>Kiểm</a:t>
            </a:r>
            <a:r>
              <a:rPr kumimoji="0" lang="en-US" sz="2400" b="0" i="0" u="none" strike="noStrike" kern="0" cap="none" spc="0" normalizeH="0" baseline="0" noProof="0" dirty="0" smtClean="0">
                <a:ln>
                  <a:noFill/>
                </a:ln>
                <a:solidFill>
                  <a:srgbClr val="002060"/>
                </a:solidFill>
                <a:effectLst/>
                <a:uLnTx/>
                <a:uFillTx/>
                <a:latin typeface="Times New Roman" pitchFamily="18" charset="0"/>
                <a:ea typeface="Didact Gothic"/>
                <a:cs typeface="Times New Roman" pitchFamily="18" charset="0"/>
                <a:sym typeface="Didact Gothic"/>
              </a:rPr>
              <a:t> </a:t>
            </a:r>
            <a:r>
              <a:rPr kumimoji="0" lang="en-US" sz="2400" b="0" i="0" u="none" strike="noStrike" kern="0" cap="none" spc="0" normalizeH="0" baseline="0" noProof="0" dirty="0" err="1" smtClean="0">
                <a:ln>
                  <a:noFill/>
                </a:ln>
                <a:solidFill>
                  <a:srgbClr val="002060"/>
                </a:solidFill>
                <a:effectLst/>
                <a:uLnTx/>
                <a:uFillTx/>
                <a:latin typeface="Times New Roman" pitchFamily="18" charset="0"/>
                <a:ea typeface="Didact Gothic"/>
                <a:cs typeface="Times New Roman" pitchFamily="18" charset="0"/>
                <a:sym typeface="Didact Gothic"/>
              </a:rPr>
              <a:t>tra</a:t>
            </a:r>
            <a:r>
              <a:rPr kumimoji="0" lang="en-US" sz="2400" b="0" i="0" u="none" strike="noStrike" kern="0" cap="none" spc="0" normalizeH="0" baseline="0" noProof="0" dirty="0" smtClean="0">
                <a:ln>
                  <a:noFill/>
                </a:ln>
                <a:solidFill>
                  <a:srgbClr val="002060"/>
                </a:solidFill>
                <a:effectLst/>
                <a:uLnTx/>
                <a:uFillTx/>
                <a:latin typeface="Times New Roman" pitchFamily="18" charset="0"/>
                <a:ea typeface="Didact Gothic"/>
                <a:cs typeface="Times New Roman" pitchFamily="18" charset="0"/>
                <a:sym typeface="Didact Gothic"/>
              </a:rPr>
              <a:t>, </a:t>
            </a:r>
            <a:r>
              <a:rPr kumimoji="0" lang="en-US" sz="2400" b="0" i="0" u="none" strike="noStrike" kern="0" cap="none" spc="0" normalizeH="0" baseline="0" noProof="0" dirty="0" err="1" smtClean="0">
                <a:ln>
                  <a:noFill/>
                </a:ln>
                <a:solidFill>
                  <a:srgbClr val="002060"/>
                </a:solidFill>
                <a:effectLst/>
                <a:uLnTx/>
                <a:uFillTx/>
                <a:latin typeface="Times New Roman" pitchFamily="18" charset="0"/>
                <a:ea typeface="Didact Gothic"/>
                <a:cs typeface="Times New Roman" pitchFamily="18" charset="0"/>
                <a:sym typeface="Didact Gothic"/>
              </a:rPr>
              <a:t>giám</a:t>
            </a:r>
            <a:r>
              <a:rPr kumimoji="0" lang="en-US" sz="2400" b="0" i="0" u="none" strike="noStrike" kern="0" cap="none" spc="0" normalizeH="0" baseline="0" noProof="0" dirty="0" smtClean="0">
                <a:ln>
                  <a:noFill/>
                </a:ln>
                <a:solidFill>
                  <a:srgbClr val="002060"/>
                </a:solidFill>
                <a:effectLst/>
                <a:uLnTx/>
                <a:uFillTx/>
                <a:latin typeface="Times New Roman" pitchFamily="18" charset="0"/>
                <a:ea typeface="Didact Gothic"/>
                <a:cs typeface="Times New Roman" pitchFamily="18" charset="0"/>
                <a:sym typeface="Didact Gothic"/>
              </a:rPr>
              <a:t> </a:t>
            </a:r>
            <a:r>
              <a:rPr kumimoji="0" lang="en-US" sz="2400" b="0" i="0" u="none" strike="noStrike" kern="0" cap="none" spc="0" normalizeH="0" baseline="0" noProof="0" dirty="0" err="1" smtClean="0">
                <a:ln>
                  <a:noFill/>
                </a:ln>
                <a:solidFill>
                  <a:srgbClr val="002060"/>
                </a:solidFill>
                <a:effectLst/>
                <a:uLnTx/>
                <a:uFillTx/>
                <a:latin typeface="Times New Roman" pitchFamily="18" charset="0"/>
                <a:ea typeface="Didact Gothic"/>
                <a:cs typeface="Times New Roman" pitchFamily="18" charset="0"/>
                <a:sym typeface="Didact Gothic"/>
              </a:rPr>
              <a:t>sát</a:t>
            </a:r>
            <a:r>
              <a:rPr kumimoji="0" lang="en-US" sz="2400" b="0" i="0" u="none" strike="noStrike" kern="0" cap="none" spc="0" normalizeH="0" baseline="0" noProof="0" dirty="0" smtClean="0">
                <a:ln>
                  <a:noFill/>
                </a:ln>
                <a:solidFill>
                  <a:srgbClr val="002060"/>
                </a:solidFill>
                <a:effectLst/>
                <a:uLnTx/>
                <a:uFillTx/>
                <a:latin typeface="Times New Roman" pitchFamily="18" charset="0"/>
                <a:ea typeface="Didact Gothic"/>
                <a:cs typeface="Times New Roman" pitchFamily="18" charset="0"/>
                <a:sym typeface="Didact Gothic"/>
              </a:rPr>
              <a:t> </a:t>
            </a:r>
            <a:r>
              <a:rPr kumimoji="0" lang="en-US" sz="2400" b="0" i="0" u="none" strike="noStrike" kern="0" cap="none" spc="0" normalizeH="0" baseline="0" noProof="0" dirty="0" err="1" smtClean="0">
                <a:ln>
                  <a:noFill/>
                </a:ln>
                <a:solidFill>
                  <a:srgbClr val="002060"/>
                </a:solidFill>
                <a:effectLst/>
                <a:uLnTx/>
                <a:uFillTx/>
                <a:latin typeface="Times New Roman" pitchFamily="18" charset="0"/>
                <a:ea typeface="Didact Gothic"/>
                <a:cs typeface="Times New Roman" pitchFamily="18" charset="0"/>
                <a:sym typeface="Didact Gothic"/>
              </a:rPr>
              <a:t>công</a:t>
            </a:r>
            <a:r>
              <a:rPr kumimoji="0" lang="en-US" sz="2400" b="0" i="0" u="none" strike="noStrike" kern="0" cap="none" spc="0" normalizeH="0" baseline="0" noProof="0" dirty="0" smtClean="0">
                <a:ln>
                  <a:noFill/>
                </a:ln>
                <a:solidFill>
                  <a:srgbClr val="002060"/>
                </a:solidFill>
                <a:effectLst/>
                <a:uLnTx/>
                <a:uFillTx/>
                <a:latin typeface="Times New Roman" pitchFamily="18" charset="0"/>
                <a:ea typeface="Didact Gothic"/>
                <a:cs typeface="Times New Roman" pitchFamily="18" charset="0"/>
                <a:sym typeface="Didact Gothic"/>
              </a:rPr>
              <a:t> </a:t>
            </a:r>
            <a:r>
              <a:rPr kumimoji="0" lang="en-US" sz="2400" b="0" i="0" u="none" strike="noStrike" kern="0" cap="none" spc="0" normalizeH="0" baseline="0" noProof="0" dirty="0" err="1" smtClean="0">
                <a:ln>
                  <a:noFill/>
                </a:ln>
                <a:solidFill>
                  <a:srgbClr val="002060"/>
                </a:solidFill>
                <a:effectLst/>
                <a:uLnTx/>
                <a:uFillTx/>
                <a:latin typeface="Times New Roman" pitchFamily="18" charset="0"/>
                <a:ea typeface="Didact Gothic"/>
                <a:cs typeface="Times New Roman" pitchFamily="18" charset="0"/>
                <a:sym typeface="Didact Gothic"/>
              </a:rPr>
              <a:t>tác</a:t>
            </a:r>
            <a:r>
              <a:rPr kumimoji="0" lang="en-US" sz="2400" b="0" i="0" u="none" strike="noStrike" kern="0" cap="none" spc="0" normalizeH="0" baseline="0" noProof="0" dirty="0" smtClean="0">
                <a:ln>
                  <a:noFill/>
                </a:ln>
                <a:solidFill>
                  <a:srgbClr val="002060"/>
                </a:solidFill>
                <a:effectLst/>
                <a:uLnTx/>
                <a:uFillTx/>
                <a:latin typeface="Times New Roman" pitchFamily="18" charset="0"/>
                <a:ea typeface="Didact Gothic"/>
                <a:cs typeface="Times New Roman" pitchFamily="18" charset="0"/>
                <a:sym typeface="Didact Gothic"/>
              </a:rPr>
              <a:t> </a:t>
            </a:r>
            <a:r>
              <a:rPr kumimoji="0" lang="en-US" sz="2400" b="0" i="0" u="none" strike="noStrike" kern="0" cap="none" spc="0" normalizeH="0" baseline="0" noProof="0" dirty="0" err="1" smtClean="0">
                <a:ln>
                  <a:noFill/>
                </a:ln>
                <a:solidFill>
                  <a:srgbClr val="002060"/>
                </a:solidFill>
                <a:effectLst/>
                <a:uLnTx/>
                <a:uFillTx/>
                <a:latin typeface="Times New Roman" pitchFamily="18" charset="0"/>
                <a:ea typeface="Didact Gothic"/>
                <a:cs typeface="Times New Roman" pitchFamily="18" charset="0"/>
                <a:sym typeface="Didact Gothic"/>
              </a:rPr>
              <a:t>phòng</a:t>
            </a:r>
            <a:r>
              <a:rPr kumimoji="0" lang="en-US" sz="2400" b="0" i="0" u="none" strike="noStrike" kern="0" cap="none" spc="0" normalizeH="0" baseline="0" noProof="0" dirty="0" smtClean="0">
                <a:ln>
                  <a:noFill/>
                </a:ln>
                <a:solidFill>
                  <a:srgbClr val="002060"/>
                </a:solidFill>
                <a:effectLst/>
                <a:uLnTx/>
                <a:uFillTx/>
                <a:latin typeface="Times New Roman" pitchFamily="18" charset="0"/>
                <a:ea typeface="Didact Gothic"/>
                <a:cs typeface="Times New Roman" pitchFamily="18" charset="0"/>
                <a:sym typeface="Didact Gothic"/>
              </a:rPr>
              <a:t>, </a:t>
            </a:r>
            <a:r>
              <a:rPr kumimoji="0" lang="en-US" sz="2400" b="0" i="0" u="none" strike="noStrike" kern="0" cap="none" spc="0" normalizeH="0" baseline="0" noProof="0" dirty="0" err="1" smtClean="0">
                <a:ln>
                  <a:noFill/>
                </a:ln>
                <a:solidFill>
                  <a:srgbClr val="002060"/>
                </a:solidFill>
                <a:effectLst/>
                <a:uLnTx/>
                <a:uFillTx/>
                <a:latin typeface="Times New Roman" pitchFamily="18" charset="0"/>
                <a:ea typeface="Didact Gothic"/>
                <a:cs typeface="Times New Roman" pitchFamily="18" charset="0"/>
                <a:sym typeface="Didact Gothic"/>
              </a:rPr>
              <a:t>chống</a:t>
            </a:r>
            <a:r>
              <a:rPr kumimoji="0" lang="en-US" sz="2400" b="0" i="0" u="none" strike="noStrike" kern="0" cap="none" spc="0" normalizeH="0" baseline="0" noProof="0" dirty="0" smtClean="0">
                <a:ln>
                  <a:noFill/>
                </a:ln>
                <a:solidFill>
                  <a:srgbClr val="002060"/>
                </a:solidFill>
                <a:effectLst/>
                <a:uLnTx/>
                <a:uFillTx/>
                <a:latin typeface="Times New Roman" pitchFamily="18" charset="0"/>
                <a:ea typeface="Didact Gothic"/>
                <a:cs typeface="Times New Roman" pitchFamily="18" charset="0"/>
                <a:sym typeface="Didact Gothic"/>
              </a:rPr>
              <a:t> </a:t>
            </a:r>
            <a:r>
              <a:rPr kumimoji="0" lang="en-US" sz="2400" b="0" i="0" u="none" strike="noStrike" kern="0" cap="none" spc="0" normalizeH="0" baseline="0" noProof="0" dirty="0" err="1" smtClean="0">
                <a:ln>
                  <a:noFill/>
                </a:ln>
                <a:solidFill>
                  <a:srgbClr val="002060"/>
                </a:solidFill>
                <a:effectLst/>
                <a:uLnTx/>
                <a:uFillTx/>
                <a:latin typeface="Times New Roman" pitchFamily="18" charset="0"/>
                <a:ea typeface="Didact Gothic"/>
                <a:cs typeface="Times New Roman" pitchFamily="18" charset="0"/>
                <a:sym typeface="Didact Gothic"/>
              </a:rPr>
              <a:t>dịch</a:t>
            </a:r>
            <a:r>
              <a:rPr kumimoji="0" lang="en-US" sz="2400" b="0" i="0" u="none" strike="noStrike" kern="0" cap="none" spc="0" normalizeH="0" baseline="0" noProof="0" dirty="0" smtClean="0">
                <a:ln>
                  <a:noFill/>
                </a:ln>
                <a:solidFill>
                  <a:srgbClr val="002060"/>
                </a:solidFill>
                <a:effectLst/>
                <a:uLnTx/>
                <a:uFillTx/>
                <a:latin typeface="Times New Roman" pitchFamily="18" charset="0"/>
                <a:ea typeface="Didact Gothic"/>
                <a:cs typeface="Times New Roman" pitchFamily="18" charset="0"/>
                <a:sym typeface="Didact Gothic"/>
              </a:rPr>
              <a:t> </a:t>
            </a:r>
            <a:r>
              <a:rPr kumimoji="0" lang="en-US" sz="2400" b="0" i="0" u="none" strike="noStrike" kern="0" cap="none" spc="0" normalizeH="0" baseline="0" noProof="0" dirty="0" err="1" smtClean="0">
                <a:ln>
                  <a:noFill/>
                </a:ln>
                <a:solidFill>
                  <a:srgbClr val="002060"/>
                </a:solidFill>
                <a:effectLst/>
                <a:uLnTx/>
                <a:uFillTx/>
                <a:latin typeface="Times New Roman" pitchFamily="18" charset="0"/>
                <a:ea typeface="Didact Gothic"/>
                <a:cs typeface="Times New Roman" pitchFamily="18" charset="0"/>
                <a:sym typeface="Didact Gothic"/>
              </a:rPr>
              <a:t>bệnh</a:t>
            </a:r>
            <a:r>
              <a:rPr kumimoji="0" lang="en-US" sz="2400" b="0" i="0" u="none" strike="noStrike" kern="0" cap="none" spc="0" normalizeH="0" baseline="0" noProof="0" dirty="0" smtClean="0">
                <a:ln>
                  <a:noFill/>
                </a:ln>
                <a:solidFill>
                  <a:srgbClr val="002060"/>
                </a:solidFill>
                <a:effectLst/>
                <a:uLnTx/>
                <a:uFillTx/>
                <a:latin typeface="Times New Roman" pitchFamily="18" charset="0"/>
                <a:ea typeface="Didact Gothic"/>
                <a:cs typeface="Times New Roman" pitchFamily="18" charset="0"/>
                <a:sym typeface="Didact Gothic"/>
              </a:rPr>
              <a:t> Covid-19 </a:t>
            </a:r>
            <a:r>
              <a:rPr kumimoji="0" lang="en-US" sz="2400" b="0" i="0" u="none" strike="noStrike" kern="0" cap="none" spc="0" normalizeH="0" baseline="0" noProof="0" dirty="0" err="1" smtClean="0">
                <a:ln>
                  <a:noFill/>
                </a:ln>
                <a:solidFill>
                  <a:srgbClr val="002060"/>
                </a:solidFill>
                <a:effectLst/>
                <a:uLnTx/>
                <a:uFillTx/>
                <a:latin typeface="Times New Roman" pitchFamily="18" charset="0"/>
                <a:ea typeface="Didact Gothic"/>
                <a:cs typeface="Times New Roman" pitchFamily="18" charset="0"/>
                <a:sym typeface="Didact Gothic"/>
              </a:rPr>
              <a:t>tại</a:t>
            </a:r>
            <a:r>
              <a:rPr kumimoji="0" lang="en-US" sz="2400" b="0" i="0" u="none" strike="noStrike" kern="0" cap="none" spc="0" normalizeH="0" baseline="0" noProof="0" dirty="0" smtClean="0">
                <a:ln>
                  <a:noFill/>
                </a:ln>
                <a:solidFill>
                  <a:srgbClr val="002060"/>
                </a:solidFill>
                <a:effectLst/>
                <a:uLnTx/>
                <a:uFillTx/>
                <a:latin typeface="Times New Roman" pitchFamily="18" charset="0"/>
                <a:ea typeface="Didact Gothic"/>
                <a:cs typeface="Times New Roman" pitchFamily="18" charset="0"/>
                <a:sym typeface="Didact Gothic"/>
              </a:rPr>
              <a:t> </a:t>
            </a:r>
            <a:r>
              <a:rPr kumimoji="0" lang="en-US" sz="2400" b="0" i="0" u="none" strike="noStrike" kern="0" cap="none" spc="0" normalizeH="0" baseline="0" noProof="0" dirty="0" err="1" smtClean="0">
                <a:ln>
                  <a:noFill/>
                </a:ln>
                <a:solidFill>
                  <a:srgbClr val="002060"/>
                </a:solidFill>
                <a:effectLst/>
                <a:uLnTx/>
                <a:uFillTx/>
                <a:latin typeface="Times New Roman" pitchFamily="18" charset="0"/>
                <a:ea typeface="Didact Gothic"/>
                <a:cs typeface="Times New Roman" pitchFamily="18" charset="0"/>
                <a:sym typeface="Didact Gothic"/>
              </a:rPr>
              <a:t>các</a:t>
            </a:r>
            <a:r>
              <a:rPr kumimoji="0" lang="en-US" sz="2400" b="0" i="0" u="none" strike="noStrike" kern="0" cap="none" spc="0" normalizeH="0" baseline="0" noProof="0" dirty="0" smtClean="0">
                <a:ln>
                  <a:noFill/>
                </a:ln>
                <a:solidFill>
                  <a:srgbClr val="002060"/>
                </a:solidFill>
                <a:effectLst/>
                <a:uLnTx/>
                <a:uFillTx/>
                <a:latin typeface="Times New Roman" pitchFamily="18" charset="0"/>
                <a:ea typeface="Didact Gothic"/>
                <a:cs typeface="Times New Roman" pitchFamily="18" charset="0"/>
                <a:sym typeface="Didact Gothic"/>
              </a:rPr>
              <a:t> </a:t>
            </a:r>
            <a:r>
              <a:rPr kumimoji="0" lang="en-US" sz="2400" b="0" i="0" u="none" strike="noStrike" kern="0" cap="none" spc="0" normalizeH="0" baseline="0" noProof="0" dirty="0" err="1" smtClean="0">
                <a:ln>
                  <a:noFill/>
                </a:ln>
                <a:solidFill>
                  <a:srgbClr val="002060"/>
                </a:solidFill>
                <a:effectLst/>
                <a:uLnTx/>
                <a:uFillTx/>
                <a:latin typeface="Times New Roman" pitchFamily="18" charset="0"/>
                <a:ea typeface="Didact Gothic"/>
                <a:cs typeface="Times New Roman" pitchFamily="18" charset="0"/>
                <a:sym typeface="Didact Gothic"/>
              </a:rPr>
              <a:t>doanh</a:t>
            </a:r>
            <a:r>
              <a:rPr kumimoji="0" lang="en-US" sz="2400" b="0" i="0" u="none" strike="noStrike" kern="0" cap="none" spc="0" normalizeH="0" baseline="0" noProof="0" dirty="0" smtClean="0">
                <a:ln>
                  <a:noFill/>
                </a:ln>
                <a:solidFill>
                  <a:srgbClr val="002060"/>
                </a:solidFill>
                <a:effectLst/>
                <a:uLnTx/>
                <a:uFillTx/>
                <a:latin typeface="Times New Roman" pitchFamily="18" charset="0"/>
                <a:ea typeface="Didact Gothic"/>
                <a:cs typeface="Times New Roman" pitchFamily="18" charset="0"/>
                <a:sym typeface="Didact Gothic"/>
              </a:rPr>
              <a:t> </a:t>
            </a:r>
            <a:r>
              <a:rPr kumimoji="0" lang="en-US" sz="2400" b="0" i="0" u="none" strike="noStrike" kern="0" cap="none" spc="0" normalizeH="0" baseline="0" noProof="0" dirty="0" err="1" smtClean="0">
                <a:ln>
                  <a:noFill/>
                </a:ln>
                <a:solidFill>
                  <a:srgbClr val="002060"/>
                </a:solidFill>
                <a:effectLst/>
                <a:uLnTx/>
                <a:uFillTx/>
                <a:latin typeface="Times New Roman" pitchFamily="18" charset="0"/>
                <a:ea typeface="Didact Gothic"/>
                <a:cs typeface="Times New Roman" pitchFamily="18" charset="0"/>
                <a:sym typeface="Didact Gothic"/>
              </a:rPr>
              <a:t>nghiệp</a:t>
            </a:r>
            <a:r>
              <a:rPr kumimoji="0" lang="en-US" sz="2400" b="0" i="0" u="none" strike="noStrike" kern="0" cap="none" spc="0" normalizeH="0" baseline="0" noProof="0" dirty="0" smtClean="0">
                <a:ln>
                  <a:noFill/>
                </a:ln>
                <a:solidFill>
                  <a:srgbClr val="002060"/>
                </a:solidFill>
                <a:effectLst/>
                <a:uLnTx/>
                <a:uFillTx/>
                <a:latin typeface="Times New Roman" pitchFamily="18" charset="0"/>
                <a:ea typeface="Didact Gothic"/>
                <a:cs typeface="Times New Roman" pitchFamily="18" charset="0"/>
                <a:sym typeface="Didact Gothic"/>
              </a:rPr>
              <a:t> </a:t>
            </a:r>
            <a:r>
              <a:rPr kumimoji="0" lang="en-US" sz="2400" b="0" i="0" u="none" strike="noStrike" kern="0" cap="none" spc="0" normalizeH="0" baseline="0" noProof="0" dirty="0" err="1" smtClean="0">
                <a:ln>
                  <a:noFill/>
                </a:ln>
                <a:solidFill>
                  <a:srgbClr val="002060"/>
                </a:solidFill>
                <a:effectLst/>
                <a:uLnTx/>
                <a:uFillTx/>
                <a:latin typeface="Times New Roman" pitchFamily="18" charset="0"/>
                <a:ea typeface="Didact Gothic"/>
                <a:cs typeface="Times New Roman" pitchFamily="18" charset="0"/>
                <a:sym typeface="Didact Gothic"/>
              </a:rPr>
              <a:t>sản</a:t>
            </a:r>
            <a:r>
              <a:rPr kumimoji="0" lang="en-US" sz="2400" b="0" i="0" u="none" strike="noStrike" kern="0" cap="none" spc="0" normalizeH="0" baseline="0" noProof="0" dirty="0" smtClean="0">
                <a:ln>
                  <a:noFill/>
                </a:ln>
                <a:solidFill>
                  <a:srgbClr val="002060"/>
                </a:solidFill>
                <a:effectLst/>
                <a:uLnTx/>
                <a:uFillTx/>
                <a:latin typeface="Times New Roman" pitchFamily="18" charset="0"/>
                <a:ea typeface="Didact Gothic"/>
                <a:cs typeface="Times New Roman" pitchFamily="18" charset="0"/>
                <a:sym typeface="Didact Gothic"/>
              </a:rPr>
              <a:t> </a:t>
            </a:r>
            <a:r>
              <a:rPr kumimoji="0" lang="en-US" sz="2400" b="0" i="0" u="none" strike="noStrike" kern="0" cap="none" spc="0" normalizeH="0" baseline="0" noProof="0" dirty="0" err="1" smtClean="0">
                <a:ln>
                  <a:noFill/>
                </a:ln>
                <a:solidFill>
                  <a:srgbClr val="002060"/>
                </a:solidFill>
                <a:effectLst/>
                <a:uLnTx/>
                <a:uFillTx/>
                <a:latin typeface="Times New Roman" pitchFamily="18" charset="0"/>
                <a:ea typeface="Didact Gothic"/>
                <a:cs typeface="Times New Roman" pitchFamily="18" charset="0"/>
                <a:sym typeface="Didact Gothic"/>
              </a:rPr>
              <a:t>xuất</a:t>
            </a:r>
            <a:r>
              <a:rPr kumimoji="0" lang="en-US" sz="2400" b="0" i="0" u="none" strike="noStrike" kern="0" cap="none" spc="0" normalizeH="0" baseline="0" noProof="0" dirty="0" smtClean="0">
                <a:ln>
                  <a:noFill/>
                </a:ln>
                <a:solidFill>
                  <a:srgbClr val="002060"/>
                </a:solidFill>
                <a:effectLst/>
                <a:uLnTx/>
                <a:uFillTx/>
                <a:latin typeface="Times New Roman" pitchFamily="18" charset="0"/>
                <a:ea typeface="Didact Gothic"/>
                <a:cs typeface="Times New Roman" pitchFamily="18" charset="0"/>
                <a:sym typeface="Didact Gothic"/>
              </a:rPr>
              <a:t>, </a:t>
            </a:r>
            <a:r>
              <a:rPr kumimoji="0" lang="en-US" sz="2400" b="0" i="0" u="none" strike="noStrike" kern="0" cap="none" spc="0" normalizeH="0" baseline="0" noProof="0" dirty="0" err="1" smtClean="0">
                <a:ln>
                  <a:noFill/>
                </a:ln>
                <a:solidFill>
                  <a:srgbClr val="002060"/>
                </a:solidFill>
                <a:effectLst/>
                <a:uLnTx/>
                <a:uFillTx/>
                <a:latin typeface="Times New Roman" pitchFamily="18" charset="0"/>
                <a:ea typeface="Didact Gothic"/>
                <a:cs typeface="Times New Roman" pitchFamily="18" charset="0"/>
                <a:sym typeface="Didact Gothic"/>
              </a:rPr>
              <a:t>kinh</a:t>
            </a:r>
            <a:r>
              <a:rPr kumimoji="0" lang="en-US" sz="2400" b="0" i="0" u="none" strike="noStrike" kern="0" cap="none" spc="0" normalizeH="0" baseline="0" noProof="0" dirty="0" smtClean="0">
                <a:ln>
                  <a:noFill/>
                </a:ln>
                <a:solidFill>
                  <a:srgbClr val="002060"/>
                </a:solidFill>
                <a:effectLst/>
                <a:uLnTx/>
                <a:uFillTx/>
                <a:latin typeface="Times New Roman" pitchFamily="18" charset="0"/>
                <a:ea typeface="Didact Gothic"/>
                <a:cs typeface="Times New Roman" pitchFamily="18" charset="0"/>
                <a:sym typeface="Didact Gothic"/>
              </a:rPr>
              <a:t> </a:t>
            </a:r>
            <a:r>
              <a:rPr kumimoji="0" lang="en-US" sz="2400" b="0" i="0" u="none" strike="noStrike" kern="0" cap="none" spc="0" normalizeH="0" baseline="0" noProof="0" dirty="0" err="1" smtClean="0">
                <a:ln>
                  <a:noFill/>
                </a:ln>
                <a:solidFill>
                  <a:srgbClr val="002060"/>
                </a:solidFill>
                <a:effectLst/>
                <a:uLnTx/>
                <a:uFillTx/>
                <a:latin typeface="Times New Roman" pitchFamily="18" charset="0"/>
                <a:ea typeface="Didact Gothic"/>
                <a:cs typeface="Times New Roman" pitchFamily="18" charset="0"/>
                <a:sym typeface="Didact Gothic"/>
              </a:rPr>
              <a:t>doanh</a:t>
            </a:r>
            <a:r>
              <a:rPr kumimoji="0" lang="en-US" sz="2400" b="0" i="0" u="none" strike="noStrike" kern="0" cap="none" spc="0" normalizeH="0" baseline="0" noProof="0" dirty="0" smtClean="0">
                <a:ln>
                  <a:noFill/>
                </a:ln>
                <a:solidFill>
                  <a:srgbClr val="002060"/>
                </a:solidFill>
                <a:effectLst/>
                <a:uLnTx/>
                <a:uFillTx/>
                <a:latin typeface="Times New Roman" pitchFamily="18" charset="0"/>
                <a:ea typeface="Didact Gothic"/>
                <a:cs typeface="Times New Roman" pitchFamily="18" charset="0"/>
                <a:sym typeface="Didact Gothic"/>
              </a:rPr>
              <a:t>; </a:t>
            </a:r>
          </a:p>
          <a:p>
            <a:pPr marL="457200" marR="0" lvl="0" indent="-304800" algn="l" defTabSz="914400" rtl="0" eaLnBrk="1" fontAlgn="auto" latinLnBrk="0" hangingPunct="1">
              <a:lnSpc>
                <a:spcPct val="100000"/>
              </a:lnSpc>
              <a:spcBef>
                <a:spcPts val="600"/>
              </a:spcBef>
              <a:spcAft>
                <a:spcPts val="600"/>
              </a:spcAft>
              <a:buClr>
                <a:srgbClr val="434343"/>
              </a:buClr>
              <a:buSzPts val="1200"/>
              <a:buFont typeface="Wingdings" pitchFamily="2" charset="2"/>
              <a:buChar char="Ø"/>
              <a:tabLst/>
              <a:defRPr/>
            </a:pPr>
            <a:r>
              <a:rPr kumimoji="0" lang="de-DE" sz="2400" b="0" i="0" u="none" strike="noStrike" kern="0" cap="none" spc="0" normalizeH="0" baseline="0" noProof="0" dirty="0" smtClean="0">
                <a:ln>
                  <a:noFill/>
                </a:ln>
                <a:solidFill>
                  <a:srgbClr val="002060"/>
                </a:solidFill>
                <a:effectLst/>
                <a:uLnTx/>
                <a:uFillTx/>
                <a:latin typeface="Times New Roman" pitchFamily="18" charset="0"/>
                <a:ea typeface="Didact Gothic"/>
                <a:cs typeface="Times New Roman" pitchFamily="18" charset="0"/>
                <a:sym typeface="Didact Gothic"/>
              </a:rPr>
              <a:t>Triển khai kế hoạch phòng chống tham nhũng, lãng phí;</a:t>
            </a:r>
            <a:endParaRPr kumimoji="0" lang="en-US" sz="2400" b="0" i="0" u="none" strike="noStrike" kern="0" cap="none" spc="0" normalizeH="0" baseline="0" noProof="0" dirty="0" smtClean="0">
              <a:ln>
                <a:noFill/>
              </a:ln>
              <a:solidFill>
                <a:srgbClr val="002060"/>
              </a:solidFill>
              <a:effectLst/>
              <a:uLnTx/>
              <a:uFillTx/>
              <a:latin typeface="Times New Roman" pitchFamily="18" charset="0"/>
              <a:ea typeface="Didact Gothic"/>
              <a:cs typeface="Times New Roman" pitchFamily="18" charset="0"/>
              <a:sym typeface="Didact Gothic"/>
            </a:endParaRPr>
          </a:p>
          <a:p>
            <a:pPr marL="457200" lvl="0" indent="-304800">
              <a:spcBef>
                <a:spcPts val="600"/>
              </a:spcBef>
              <a:spcAft>
                <a:spcPts val="600"/>
              </a:spcAft>
              <a:buClr>
                <a:srgbClr val="434343"/>
              </a:buClr>
              <a:buSzPts val="1200"/>
              <a:buFont typeface="Wingdings" pitchFamily="2" charset="2"/>
              <a:buChar char="Ø"/>
            </a:pPr>
            <a:r>
              <a:rPr kumimoji="0" lang="de-DE" sz="2400" b="0" i="0" u="none" strike="noStrike" kern="0" cap="none" spc="0" normalizeH="0" baseline="0" noProof="0" dirty="0" smtClean="0">
                <a:ln>
                  <a:noFill/>
                </a:ln>
                <a:solidFill>
                  <a:srgbClr val="002060"/>
                </a:solidFill>
                <a:effectLst/>
                <a:uLnTx/>
                <a:uFillTx/>
                <a:latin typeface="Times New Roman" pitchFamily="18" charset="0"/>
                <a:ea typeface="Didact Gothic"/>
                <a:cs typeface="Times New Roman" pitchFamily="18" charset="0"/>
                <a:sym typeface="Didact Gothic"/>
              </a:rPr>
              <a:t>Xử lý dứt điểm đơn thư khiếu nại tố cáo;</a:t>
            </a:r>
            <a:r>
              <a:rPr kumimoji="0" lang="de-DE" sz="2400" b="0" i="0" u="none" strike="noStrike" kern="0" cap="none" spc="0" normalizeH="0" noProof="0" dirty="0" smtClean="0">
                <a:ln>
                  <a:noFill/>
                </a:ln>
                <a:solidFill>
                  <a:srgbClr val="002060"/>
                </a:solidFill>
                <a:effectLst/>
                <a:uLnTx/>
                <a:uFillTx/>
                <a:latin typeface="Times New Roman" pitchFamily="18" charset="0"/>
                <a:ea typeface="Didact Gothic"/>
                <a:cs typeface="Times New Roman" pitchFamily="18" charset="0"/>
                <a:sym typeface="Didact Gothic"/>
              </a:rPr>
              <a:t> </a:t>
            </a:r>
            <a:r>
              <a:rPr lang="de-DE" sz="2400" dirty="0" smtClean="0">
                <a:solidFill>
                  <a:srgbClr val="002060"/>
                </a:solidFill>
                <a:latin typeface="Times New Roman" pitchFamily="18" charset="0"/>
                <a:cs typeface="Times New Roman" pitchFamily="18" charset="0"/>
              </a:rPr>
              <a:t>không xảy ra tình trạng tồn đọng, khiếu nại kéo dài, vượt cấp. </a:t>
            </a:r>
            <a:endParaRPr kumimoji="0" lang="en-US" sz="2400" b="0" i="0" u="none" strike="noStrike" kern="0" cap="none" spc="0" normalizeH="0" baseline="0" noProof="0" dirty="0" smtClean="0">
              <a:ln>
                <a:noFill/>
              </a:ln>
              <a:solidFill>
                <a:srgbClr val="002060"/>
              </a:solidFill>
              <a:effectLst/>
              <a:uLnTx/>
              <a:uFillTx/>
              <a:latin typeface="Times New Roman" pitchFamily="18" charset="0"/>
              <a:ea typeface="Didact Gothic"/>
              <a:cs typeface="Times New Roman" pitchFamily="18" charset="0"/>
              <a:sym typeface="Didact Gothic"/>
            </a:endParaRPr>
          </a:p>
          <a:p>
            <a:pPr marL="457200" marR="0" lvl="0" indent="-304800" algn="just" defTabSz="914400" rtl="0" eaLnBrk="1" fontAlgn="auto" latinLnBrk="0" hangingPunct="1">
              <a:lnSpc>
                <a:spcPct val="100000"/>
              </a:lnSpc>
              <a:spcBef>
                <a:spcPts val="0"/>
              </a:spcBef>
              <a:spcAft>
                <a:spcPts val="0"/>
              </a:spcAft>
              <a:buClr>
                <a:srgbClr val="434343"/>
              </a:buClr>
              <a:buSzPts val="1200"/>
              <a:buFontTx/>
              <a:buChar char="-"/>
              <a:tabLst/>
              <a:defRPr/>
            </a:pPr>
            <a:endParaRPr kumimoji="0" lang="en-US" sz="2400" b="0" i="0" u="none" strike="noStrike" kern="0" cap="none" spc="0" normalizeH="0" baseline="0" noProof="0" dirty="0" smtClean="0">
              <a:ln>
                <a:noFill/>
              </a:ln>
              <a:solidFill>
                <a:srgbClr val="002060"/>
              </a:solidFill>
              <a:effectLst/>
              <a:uLnTx/>
              <a:uFillTx/>
              <a:latin typeface="Times New Roman" pitchFamily="18" charset="0"/>
              <a:ea typeface="Didact Gothic"/>
              <a:cs typeface="Times New Roman" pitchFamily="18" charset="0"/>
              <a:sym typeface="Didact Gothic"/>
            </a:endParaRPr>
          </a:p>
          <a:p>
            <a:pPr marL="457200" marR="0" lvl="0" indent="-304800" algn="l" defTabSz="914400" rtl="0" eaLnBrk="1" fontAlgn="auto" latinLnBrk="0" hangingPunct="1">
              <a:lnSpc>
                <a:spcPct val="100000"/>
              </a:lnSpc>
              <a:spcBef>
                <a:spcPts val="0"/>
              </a:spcBef>
              <a:spcAft>
                <a:spcPts val="0"/>
              </a:spcAft>
              <a:buClr>
                <a:srgbClr val="434343"/>
              </a:buClr>
              <a:buSzPts val="1200"/>
              <a:buFont typeface="Didact Gothic"/>
              <a:buNone/>
              <a:tabLst/>
              <a:defRPr/>
            </a:pPr>
            <a:endParaRPr kumimoji="0" lang="de-DE" sz="2400" b="1" i="0" u="none" strike="noStrike" kern="0" cap="none" spc="0" normalizeH="0" baseline="0" noProof="0" dirty="0" smtClean="0">
              <a:ln>
                <a:noFill/>
              </a:ln>
              <a:solidFill>
                <a:srgbClr val="002060"/>
              </a:solidFill>
              <a:effectLst/>
              <a:uLnTx/>
              <a:uFillTx/>
              <a:latin typeface="Times New Roman" pitchFamily="18" charset="0"/>
              <a:ea typeface="Didact Gothic"/>
              <a:cs typeface="Times New Roman" pitchFamily="18" charset="0"/>
              <a:sym typeface="Didact Gothic"/>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5" name="Google Shape;1332;p31"/>
          <p:cNvSpPr txBox="1">
            <a:spLocks noGrp="1"/>
          </p:cNvSpPr>
          <p:nvPr>
            <p:ph type="body" idx="1"/>
          </p:nvPr>
        </p:nvSpPr>
        <p:spPr>
          <a:xfrm>
            <a:off x="785786" y="357172"/>
            <a:ext cx="7715304" cy="4286280"/>
          </a:xfrm>
          <a:prstGeom prst="rect">
            <a:avLst/>
          </a:prstGeom>
          <a:ln/>
        </p:spPr>
        <p:style>
          <a:lnRef idx="0">
            <a:schemeClr val="accent2"/>
          </a:lnRef>
          <a:fillRef idx="3">
            <a:schemeClr val="accent2"/>
          </a:fillRef>
          <a:effectRef idx="3">
            <a:schemeClr val="accent2"/>
          </a:effectRef>
          <a:fontRef idx="minor">
            <a:schemeClr val="lt1"/>
          </a:fontRef>
        </p:style>
        <p:txBody>
          <a:bodyPr spcFirstLastPara="1" wrap="square" lIns="91425" tIns="91425" rIns="91425" bIns="91425" anchor="t" anchorCtr="0">
            <a:noAutofit/>
          </a:bodyPr>
          <a:lstStyle/>
          <a:p>
            <a:pPr>
              <a:spcBef>
                <a:spcPts val="600"/>
              </a:spcBef>
              <a:spcAft>
                <a:spcPts val="600"/>
              </a:spcAft>
              <a:buNone/>
            </a:pPr>
            <a:r>
              <a:rPr lang="de-DE" sz="2400" b="1" dirty="0" smtClean="0">
                <a:solidFill>
                  <a:srgbClr val="FF0000"/>
                </a:solidFill>
                <a:latin typeface="Times New Roman" pitchFamily="18" charset="0"/>
                <a:cs typeface="Times New Roman" pitchFamily="18" charset="0"/>
              </a:rPr>
              <a:t>Công tác Cải cách hành chính</a:t>
            </a:r>
            <a:endParaRPr lang="en-US" sz="2400" dirty="0" smtClean="0">
              <a:solidFill>
                <a:srgbClr val="FF0000"/>
              </a:solidFill>
              <a:latin typeface="Times New Roman" pitchFamily="18" charset="0"/>
              <a:cs typeface="Times New Roman" pitchFamily="18" charset="0"/>
            </a:endParaRPr>
          </a:p>
          <a:p>
            <a:pPr algn="just">
              <a:spcBef>
                <a:spcPts val="600"/>
              </a:spcBef>
              <a:spcAft>
                <a:spcPts val="600"/>
              </a:spcAft>
              <a:buFont typeface="Wingdings" pitchFamily="2" charset="2"/>
              <a:buChar char="Ø"/>
            </a:pPr>
            <a:r>
              <a:rPr lang="de-DE" sz="2400" dirty="0" smtClean="0">
                <a:solidFill>
                  <a:srgbClr val="002060"/>
                </a:solidFill>
                <a:latin typeface="Times New Roman" pitchFamily="18" charset="0"/>
                <a:cs typeface="Times New Roman" pitchFamily="18" charset="0"/>
              </a:rPr>
              <a:t>Kiểm soát chặt chẽ các quy định về thủ tục hành chính; công bố, công khai đầy đủ, kịp thời các TTHC; đơn giản hóa, cắt giảm thời gian giải quyết đối với một số TTHC;</a:t>
            </a:r>
            <a:endParaRPr lang="en-US" sz="2400" dirty="0" smtClean="0">
              <a:solidFill>
                <a:srgbClr val="002060"/>
              </a:solidFill>
              <a:latin typeface="Times New Roman" pitchFamily="18" charset="0"/>
              <a:cs typeface="Times New Roman" pitchFamily="18" charset="0"/>
            </a:endParaRPr>
          </a:p>
          <a:p>
            <a:pPr algn="just">
              <a:spcBef>
                <a:spcPts val="600"/>
              </a:spcBef>
              <a:spcAft>
                <a:spcPts val="600"/>
              </a:spcAft>
              <a:buFont typeface="Wingdings" pitchFamily="2" charset="2"/>
              <a:buChar char="Ø"/>
            </a:pPr>
            <a:r>
              <a:rPr lang="de-DE" sz="2400" dirty="0" smtClean="0">
                <a:solidFill>
                  <a:srgbClr val="002060"/>
                </a:solidFill>
                <a:latin typeface="Times New Roman" pitchFamily="18" charset="0"/>
                <a:cs typeface="Times New Roman" pitchFamily="18" charset="0"/>
              </a:rPr>
              <a:t>Triển khai tiếp nhận, xử lý và quản lý văn bản điện tử;</a:t>
            </a:r>
            <a:endParaRPr lang="en-US" sz="2400" dirty="0" smtClean="0">
              <a:solidFill>
                <a:srgbClr val="002060"/>
              </a:solidFill>
              <a:latin typeface="Times New Roman" pitchFamily="18" charset="0"/>
              <a:cs typeface="Times New Roman" pitchFamily="18" charset="0"/>
            </a:endParaRPr>
          </a:p>
          <a:p>
            <a:pPr algn="just">
              <a:spcBef>
                <a:spcPts val="600"/>
              </a:spcBef>
              <a:spcAft>
                <a:spcPts val="600"/>
              </a:spcAft>
              <a:buFont typeface="Wingdings" pitchFamily="2" charset="2"/>
              <a:buChar char="Ø"/>
            </a:pPr>
            <a:r>
              <a:rPr lang="de-DE" sz="2400" dirty="0" smtClean="0">
                <a:solidFill>
                  <a:srgbClr val="002060"/>
                </a:solidFill>
                <a:latin typeface="Times New Roman" pitchFamily="18" charset="0"/>
                <a:cs typeface="Times New Roman" pitchFamily="18" charset="0"/>
              </a:rPr>
              <a:t>Cung cấp dịch vụ công trực tuyến cấp độ 3 và 4;</a:t>
            </a:r>
            <a:endParaRPr lang="en-US" sz="2400" dirty="0" smtClean="0">
              <a:solidFill>
                <a:srgbClr val="002060"/>
              </a:solidFill>
              <a:latin typeface="Times New Roman" pitchFamily="18" charset="0"/>
              <a:cs typeface="Times New Roman" pitchFamily="18" charset="0"/>
            </a:endParaRPr>
          </a:p>
          <a:p>
            <a:pPr algn="just">
              <a:spcBef>
                <a:spcPts val="600"/>
              </a:spcBef>
              <a:spcAft>
                <a:spcPts val="600"/>
              </a:spcAft>
              <a:buFont typeface="Wingdings" pitchFamily="2" charset="2"/>
              <a:buChar char="Ø"/>
            </a:pPr>
            <a:r>
              <a:rPr lang="de-DE" sz="2400" dirty="0" smtClean="0">
                <a:solidFill>
                  <a:srgbClr val="002060"/>
                </a:solidFill>
                <a:latin typeface="Times New Roman" pitchFamily="18" charset="0"/>
                <a:cs typeface="Times New Roman" pitchFamily="18" charset="0"/>
              </a:rPr>
              <a:t>T</a:t>
            </a:r>
            <a:r>
              <a:rPr lang="vi-VN" sz="2400" dirty="0" smtClean="0">
                <a:solidFill>
                  <a:srgbClr val="002060"/>
                </a:solidFill>
                <a:latin typeface="Times New Roman" pitchFamily="18" charset="0"/>
                <a:cs typeface="Times New Roman" pitchFamily="18" charset="0"/>
              </a:rPr>
              <a:t>iếp nhận, giải quyết và trả kết quả đúng thời hạn, đúng pháp luật</a:t>
            </a:r>
            <a:r>
              <a:rPr lang="en-US" sz="2400" dirty="0" smtClean="0">
                <a:solidFill>
                  <a:srgbClr val="002060"/>
                </a:solidFill>
                <a:latin typeface="Times New Roman" pitchFamily="18" charset="0"/>
                <a:cs typeface="Times New Roman" pitchFamily="18" charset="0"/>
              </a:rPr>
              <a:t>.</a:t>
            </a:r>
          </a:p>
          <a:p>
            <a:pPr>
              <a:buNone/>
            </a:pPr>
            <a:endParaRPr lang="de-DE" sz="2400" b="1" dirty="0" smtClean="0">
              <a:solidFill>
                <a:srgbClr val="002060"/>
              </a:solidFill>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6" name="Google Shape;226;p33"/>
          <p:cNvSpPr txBox="1">
            <a:spLocks noGrp="1"/>
          </p:cNvSpPr>
          <p:nvPr>
            <p:ph type="body" idx="1"/>
          </p:nvPr>
        </p:nvSpPr>
        <p:spPr>
          <a:xfrm>
            <a:off x="609425" y="1267150"/>
            <a:ext cx="7821300" cy="334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accent4"/>
                </a:solidFill>
              </a:rPr>
              <a:t>Here’s what you’ll find in this </a:t>
            </a:r>
            <a:r>
              <a:rPr lang="en" b="1" dirty="0">
                <a:solidFill>
                  <a:schemeClr val="accent4"/>
                </a:solidFill>
                <a:uFill>
                  <a:noFill/>
                </a:u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Slidesgo</a:t>
            </a:r>
            <a:r>
              <a:rPr lang="en" b="1" dirty="0">
                <a:solidFill>
                  <a:schemeClr val="accent4"/>
                </a:solidFill>
              </a:rPr>
              <a:t> </a:t>
            </a:r>
            <a:r>
              <a:rPr lang="en" dirty="0">
                <a:solidFill>
                  <a:schemeClr val="accent4"/>
                </a:solidFill>
              </a:rPr>
              <a:t>template: </a:t>
            </a:r>
            <a:endParaRPr>
              <a:solidFill>
                <a:schemeClr val="accent4"/>
              </a:solidFill>
            </a:endParaRPr>
          </a:p>
          <a:p>
            <a:pPr marL="457200" lvl="0" indent="-304800" algn="l" rtl="0">
              <a:spcBef>
                <a:spcPts val="0"/>
              </a:spcBef>
              <a:spcAft>
                <a:spcPts val="0"/>
              </a:spcAft>
              <a:buClr>
                <a:schemeClr val="accent4"/>
              </a:buClr>
              <a:buSzPts val="1200"/>
              <a:buAutoNum type="arabicPeriod"/>
            </a:pPr>
            <a:r>
              <a:rPr lang="en" dirty="0">
                <a:solidFill>
                  <a:schemeClr val="accent4"/>
                </a:solidFill>
              </a:rPr>
              <a:t>A slide structure based on a marketing campaign, which you can easily adapt to your needs. For more info on how to edit the template, please visit </a:t>
            </a:r>
            <a:r>
              <a:rPr lang="en" b="1" dirty="0">
                <a:solidFill>
                  <a:schemeClr val="accent4"/>
                </a:solidFill>
                <a:uFill>
                  <a:noFill/>
                </a:uFil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Slidesgo School</a:t>
            </a:r>
            <a:r>
              <a:rPr lang="en" dirty="0">
                <a:solidFill>
                  <a:schemeClr val="accent4"/>
                </a:solidFill>
              </a:rPr>
              <a:t> or read our </a:t>
            </a:r>
            <a:r>
              <a:rPr lang="en" b="1" dirty="0">
                <a:solidFill>
                  <a:schemeClr val="accent4"/>
                </a:solidFill>
                <a:uFill>
                  <a:noFill/>
                </a:uFill>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FAQs</a:t>
            </a:r>
            <a:r>
              <a:rPr lang="en" dirty="0">
                <a:solidFill>
                  <a:schemeClr val="accent4"/>
                </a:solidFill>
              </a:rPr>
              <a:t>.</a:t>
            </a:r>
            <a:endParaRPr>
              <a:solidFill>
                <a:schemeClr val="accent4"/>
              </a:solidFill>
            </a:endParaRPr>
          </a:p>
          <a:p>
            <a:pPr marL="457200" lvl="0" indent="-304800" algn="l" rtl="0">
              <a:spcBef>
                <a:spcPts val="0"/>
              </a:spcBef>
              <a:spcAft>
                <a:spcPts val="0"/>
              </a:spcAft>
              <a:buClr>
                <a:schemeClr val="accent4"/>
              </a:buClr>
              <a:buSzPts val="1200"/>
              <a:buAutoNum type="arabicPeriod"/>
            </a:pPr>
            <a:r>
              <a:rPr lang="en" dirty="0">
                <a:solidFill>
                  <a:schemeClr val="accent4"/>
                </a:solidFill>
              </a:rPr>
              <a:t>An assortment of illustrations that are suitable for use in the presentation can be found in the </a:t>
            </a:r>
            <a:r>
              <a:rPr lang="en" b="1" dirty="0">
                <a:solidFill>
                  <a:schemeClr val="accent4"/>
                </a:solidFill>
                <a:uFill>
                  <a:noFill/>
                </a:uFill>
                <a:hlinkClick r:id="rId6" action="ppaction://hlinksldjump">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alternative resources</a:t>
            </a:r>
            <a:r>
              <a:rPr lang="en" dirty="0">
                <a:solidFill>
                  <a:schemeClr val="accent4"/>
                </a:solidFill>
              </a:rPr>
              <a:t> slide.</a:t>
            </a:r>
            <a:endParaRPr>
              <a:solidFill>
                <a:schemeClr val="accent4"/>
              </a:solidFill>
            </a:endParaRPr>
          </a:p>
          <a:p>
            <a:pPr marL="457200" lvl="0" indent="-304800" algn="l" rtl="0">
              <a:spcBef>
                <a:spcPts val="0"/>
              </a:spcBef>
              <a:spcAft>
                <a:spcPts val="0"/>
              </a:spcAft>
              <a:buClr>
                <a:schemeClr val="accent4"/>
              </a:buClr>
              <a:buSzPts val="1200"/>
              <a:buAutoNum type="arabicPeriod"/>
            </a:pPr>
            <a:r>
              <a:rPr lang="en" dirty="0">
                <a:solidFill>
                  <a:schemeClr val="accent4"/>
                </a:solidFill>
              </a:rPr>
              <a:t>A </a:t>
            </a:r>
            <a:r>
              <a:rPr lang="en" b="1" dirty="0">
                <a:solidFill>
                  <a:schemeClr val="accent4"/>
                </a:solidFill>
                <a:uFill>
                  <a:noFill/>
                </a:uFill>
                <a:hlinkClick r:id="rId7" action="ppaction://hlinksldjump">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thanks</a:t>
            </a:r>
            <a:r>
              <a:rPr lang="en" dirty="0">
                <a:solidFill>
                  <a:schemeClr val="accent4"/>
                </a:solidFill>
                <a:uFill>
                  <a:noFill/>
                </a:uFill>
                <a:hlinkClick r:id="rId7" action="ppaction://hlinksldjump">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 </a:t>
            </a:r>
            <a:r>
              <a:rPr lang="en" dirty="0">
                <a:solidFill>
                  <a:schemeClr val="accent4"/>
                </a:solidFill>
              </a:rPr>
              <a:t>slide, which you must keep so that proper credits for our design are given.</a:t>
            </a:r>
            <a:endParaRPr>
              <a:solidFill>
                <a:schemeClr val="accent4"/>
              </a:solidFill>
            </a:endParaRPr>
          </a:p>
          <a:p>
            <a:pPr marL="457200" lvl="0" indent="-304800" algn="l" rtl="0">
              <a:spcBef>
                <a:spcPts val="0"/>
              </a:spcBef>
              <a:spcAft>
                <a:spcPts val="0"/>
              </a:spcAft>
              <a:buClr>
                <a:schemeClr val="accent4"/>
              </a:buClr>
              <a:buSzPts val="1200"/>
              <a:buAutoNum type="arabicPeriod"/>
            </a:pPr>
            <a:r>
              <a:rPr lang="en" dirty="0">
                <a:solidFill>
                  <a:schemeClr val="accent4"/>
                </a:solidFill>
              </a:rPr>
              <a:t>A </a:t>
            </a:r>
            <a:r>
              <a:rPr lang="en" b="1" dirty="0">
                <a:solidFill>
                  <a:schemeClr val="accent4"/>
                </a:solidFill>
                <a:uFill>
                  <a:noFill/>
                </a:uFill>
                <a:hlinkClick r:id="rId8" action="ppaction://hlinksldjump">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resources</a:t>
            </a:r>
            <a:r>
              <a:rPr lang="en" dirty="0">
                <a:solidFill>
                  <a:schemeClr val="accent4"/>
                </a:solidFill>
                <a:uFill>
                  <a:noFill/>
                </a:uFill>
                <a:hlinkClick r:id="rId8" action="ppaction://hlinksldjump">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 </a:t>
            </a:r>
            <a:r>
              <a:rPr lang="en" dirty="0">
                <a:solidFill>
                  <a:schemeClr val="accent4"/>
                </a:solidFill>
              </a:rPr>
              <a:t>slide, where you’ll find links to all the elements used in the template.</a:t>
            </a:r>
            <a:endParaRPr>
              <a:solidFill>
                <a:schemeClr val="accent4"/>
              </a:solidFill>
            </a:endParaRPr>
          </a:p>
          <a:p>
            <a:pPr marL="457200" lvl="0" indent="-304800" algn="l" rtl="0">
              <a:spcBef>
                <a:spcPts val="0"/>
              </a:spcBef>
              <a:spcAft>
                <a:spcPts val="0"/>
              </a:spcAft>
              <a:buClr>
                <a:schemeClr val="accent4"/>
              </a:buClr>
              <a:buSzPts val="1200"/>
              <a:buAutoNum type="arabicPeriod"/>
            </a:pPr>
            <a:r>
              <a:rPr lang="en" b="1" dirty="0">
                <a:solidFill>
                  <a:schemeClr val="accent4"/>
                </a:solidFill>
                <a:uFill>
                  <a:noFill/>
                </a:uFill>
                <a:hlinkClick r:id="rId9" action="ppaction://hlinksldjump">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Instructions for use</a:t>
            </a:r>
            <a:r>
              <a:rPr lang="en" dirty="0">
                <a:solidFill>
                  <a:schemeClr val="accent4"/>
                </a:solidFill>
                <a:uFill>
                  <a:noFill/>
                </a:uFill>
                <a:hlinkClick r:id="rId9" action="ppaction://hlinksldjump">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a:t>
            </a:r>
            <a:endParaRPr>
              <a:solidFill>
                <a:schemeClr val="accent4"/>
              </a:solidFill>
            </a:endParaRPr>
          </a:p>
          <a:p>
            <a:pPr marL="457200" lvl="0" indent="-304800" algn="l" rtl="0">
              <a:spcBef>
                <a:spcPts val="0"/>
              </a:spcBef>
              <a:spcAft>
                <a:spcPts val="0"/>
              </a:spcAft>
              <a:buClr>
                <a:schemeClr val="accent4"/>
              </a:buClr>
              <a:buSzPts val="1200"/>
              <a:buAutoNum type="arabicPeriod"/>
            </a:pPr>
            <a:r>
              <a:rPr lang="en" dirty="0">
                <a:solidFill>
                  <a:schemeClr val="accent4"/>
                </a:solidFill>
              </a:rPr>
              <a:t>Final slides with:</a:t>
            </a:r>
            <a:endParaRPr>
              <a:solidFill>
                <a:schemeClr val="accent4"/>
              </a:solidFill>
            </a:endParaRPr>
          </a:p>
          <a:p>
            <a:pPr marL="914400" lvl="0" indent="-304800" algn="l" rtl="0">
              <a:spcBef>
                <a:spcPts val="0"/>
              </a:spcBef>
              <a:spcAft>
                <a:spcPts val="0"/>
              </a:spcAft>
              <a:buClr>
                <a:schemeClr val="accent4"/>
              </a:buClr>
              <a:buSzPts val="1200"/>
              <a:buAutoNum type="arabicPeriod"/>
            </a:pPr>
            <a:r>
              <a:rPr lang="en" dirty="0">
                <a:solidFill>
                  <a:schemeClr val="accent4"/>
                </a:solidFill>
              </a:rPr>
              <a:t>The</a:t>
            </a:r>
            <a:r>
              <a:rPr lang="en" dirty="0">
                <a:solidFill>
                  <a:schemeClr val="accent4"/>
                </a:solidFill>
                <a:uFill>
                  <a:noFill/>
                </a:uFill>
                <a:hlinkClick r:id="rId10" action="ppaction://hlinksldjump">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 </a:t>
            </a:r>
            <a:r>
              <a:rPr lang="en" b="1" dirty="0">
                <a:solidFill>
                  <a:schemeClr val="accent4"/>
                </a:solidFill>
                <a:uFill>
                  <a:noFill/>
                </a:uFill>
                <a:hlinkClick r:id="rId10" action="ppaction://hlinksldjump">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fonts and colors</a:t>
            </a:r>
            <a:r>
              <a:rPr lang="en" dirty="0">
                <a:solidFill>
                  <a:schemeClr val="accent4"/>
                </a:solidFill>
              </a:rPr>
              <a:t> used in the template.</a:t>
            </a:r>
            <a:endParaRPr>
              <a:solidFill>
                <a:schemeClr val="accent4"/>
              </a:solidFill>
            </a:endParaRPr>
          </a:p>
          <a:p>
            <a:pPr marL="914400" lvl="0" indent="-304800" algn="l" rtl="0">
              <a:spcBef>
                <a:spcPts val="0"/>
              </a:spcBef>
              <a:spcAft>
                <a:spcPts val="0"/>
              </a:spcAft>
              <a:buClr>
                <a:schemeClr val="accent4"/>
              </a:buClr>
              <a:buSzPts val="1200"/>
              <a:buAutoNum type="arabicPeriod"/>
            </a:pPr>
            <a:r>
              <a:rPr lang="en" dirty="0">
                <a:solidFill>
                  <a:schemeClr val="accent4"/>
                </a:solidFill>
              </a:rPr>
              <a:t>A selection of </a:t>
            </a:r>
            <a:r>
              <a:rPr lang="en" b="1" dirty="0">
                <a:solidFill>
                  <a:schemeClr val="accent4"/>
                </a:solidFill>
                <a:uFill>
                  <a:noFill/>
                </a:uFill>
                <a:hlinkClick r:id="rId11" action="ppaction://hlinksldjump">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illustrations</a:t>
            </a:r>
            <a:r>
              <a:rPr lang="en" dirty="0">
                <a:solidFill>
                  <a:schemeClr val="accent4"/>
                </a:solidFill>
              </a:rPr>
              <a:t>. You can also customize and animate them as you wish with the online editor. Visit </a:t>
            </a:r>
            <a:r>
              <a:rPr lang="en" b="1" dirty="0">
                <a:solidFill>
                  <a:schemeClr val="accent4"/>
                </a:solidFill>
                <a:uFill>
                  <a:noFill/>
                </a:uFill>
                <a:hlinkClick r:id="rId12">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S</a:t>
            </a:r>
            <a:r>
              <a:rPr lang="en" b="1" dirty="0">
                <a:solidFill>
                  <a:schemeClr val="accent4"/>
                </a:solidFill>
                <a:uFill>
                  <a:noFill/>
                </a:uFill>
                <a:hlinkClick r:id="rId12">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tories by Freepik</a:t>
            </a:r>
            <a:r>
              <a:rPr lang="en" dirty="0">
                <a:solidFill>
                  <a:schemeClr val="accent4"/>
                </a:solidFill>
              </a:rPr>
              <a:t> to find more. </a:t>
            </a:r>
            <a:endParaRPr>
              <a:solidFill>
                <a:schemeClr val="accent4"/>
              </a:solidFill>
            </a:endParaRPr>
          </a:p>
          <a:p>
            <a:pPr marL="914400" lvl="0" indent="-304800" algn="l" rtl="0">
              <a:spcBef>
                <a:spcPts val="0"/>
              </a:spcBef>
              <a:spcAft>
                <a:spcPts val="0"/>
              </a:spcAft>
              <a:buClr>
                <a:schemeClr val="accent4"/>
              </a:buClr>
              <a:buSzPts val="1200"/>
              <a:buAutoNum type="arabicPeriod"/>
            </a:pPr>
            <a:r>
              <a:rPr lang="en" dirty="0">
                <a:solidFill>
                  <a:schemeClr val="accent4"/>
                </a:solidFill>
              </a:rPr>
              <a:t>More</a:t>
            </a:r>
            <a:r>
              <a:rPr lang="en" dirty="0">
                <a:solidFill>
                  <a:schemeClr val="accent4"/>
                </a:solidFill>
                <a:uFill>
                  <a:noFill/>
                </a:uFill>
                <a:hlinkClick r:id="rId13" action="ppaction://hlinksldjump">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 </a:t>
            </a:r>
            <a:r>
              <a:rPr lang="en" b="1" dirty="0">
                <a:solidFill>
                  <a:schemeClr val="accent4"/>
                </a:solidFill>
                <a:uFill>
                  <a:noFill/>
                </a:uFill>
                <a:hlinkClick r:id="rId13" action="ppaction://hlinksldjump">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infographic resources</a:t>
            </a:r>
            <a:r>
              <a:rPr lang="en" dirty="0">
                <a:solidFill>
                  <a:schemeClr val="accent4"/>
                </a:solidFill>
              </a:rPr>
              <a:t>, whose size and color can be edited. </a:t>
            </a:r>
            <a:endParaRPr>
              <a:solidFill>
                <a:schemeClr val="accent4"/>
              </a:solidFill>
            </a:endParaRPr>
          </a:p>
          <a:p>
            <a:pPr marL="914400" lvl="0" indent="-304800" algn="l" rtl="0">
              <a:spcBef>
                <a:spcPts val="0"/>
              </a:spcBef>
              <a:spcAft>
                <a:spcPts val="0"/>
              </a:spcAft>
              <a:buClr>
                <a:schemeClr val="accent4"/>
              </a:buClr>
              <a:buSzPts val="1200"/>
              <a:buAutoNum type="arabicPeriod"/>
            </a:pPr>
            <a:r>
              <a:rPr lang="en" dirty="0">
                <a:solidFill>
                  <a:schemeClr val="accent4"/>
                </a:solidFill>
              </a:rPr>
              <a:t>Sets of </a:t>
            </a:r>
            <a:r>
              <a:rPr lang="en" b="1" dirty="0">
                <a:solidFill>
                  <a:schemeClr val="accent4"/>
                </a:solidFill>
                <a:uFill>
                  <a:noFill/>
                </a:uFill>
                <a:hlinkClick r:id="rId14" action="ppaction://hlinksldjump">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customizable icons</a:t>
            </a:r>
            <a:r>
              <a:rPr lang="en" dirty="0">
                <a:solidFill>
                  <a:schemeClr val="accent4"/>
                </a:solidFill>
              </a:rPr>
              <a:t> of the following themes: general, business, avatar, creative process, education, help &amp; support, medical, nature, performing arts, SEO &amp; marketing, and teamwork.</a:t>
            </a:r>
            <a:endParaRPr>
              <a:solidFill>
                <a:schemeClr val="accent4"/>
              </a:solidFill>
            </a:endParaRPr>
          </a:p>
          <a:p>
            <a:pPr marL="0" lvl="0" indent="0" algn="l" rtl="0">
              <a:spcBef>
                <a:spcPts val="1600"/>
              </a:spcBef>
              <a:spcAft>
                <a:spcPts val="0"/>
              </a:spcAft>
              <a:buNone/>
            </a:pPr>
            <a:r>
              <a:rPr lang="en" b="1" dirty="0">
                <a:solidFill>
                  <a:schemeClr val="accent4"/>
                </a:solidFill>
              </a:rPr>
              <a:t>You can delete this slide when you’re done editing the presentation.</a:t>
            </a:r>
            <a:endParaRPr>
              <a:solidFill>
                <a:schemeClr val="accent4"/>
              </a:solidFill>
            </a:endParaRPr>
          </a:p>
        </p:txBody>
      </p:sp>
      <p:sp>
        <p:nvSpPr>
          <p:cNvPr id="7" name="Google Shape;1332;p31"/>
          <p:cNvSpPr txBox="1">
            <a:spLocks/>
          </p:cNvSpPr>
          <p:nvPr/>
        </p:nvSpPr>
        <p:spPr>
          <a:xfrm>
            <a:off x="428596" y="962010"/>
            <a:ext cx="8429684" cy="3895756"/>
          </a:xfrm>
          <a:prstGeom prst="rect">
            <a:avLst/>
          </a:prstGeom>
          <a:ln/>
        </p:spPr>
        <p:style>
          <a:lnRef idx="0">
            <a:schemeClr val="accent1"/>
          </a:lnRef>
          <a:fillRef idx="3">
            <a:schemeClr val="accent1"/>
          </a:fillRef>
          <a:effectRef idx="3">
            <a:schemeClr val="accent1"/>
          </a:effectRef>
          <a:fontRef idx="minor">
            <a:schemeClr val="lt1"/>
          </a:fontRef>
        </p:style>
        <p:txBody>
          <a:bodyPr spcFirstLastPara="1" wrap="square" lIns="91425" tIns="91425" rIns="91425" bIns="91425" anchor="t" anchorCtr="0">
            <a:noAutofit/>
          </a:bodyPr>
          <a:lstStyle/>
          <a:p>
            <a:pPr marL="457200" marR="0" lvl="0" indent="-304800" algn="l" defTabSz="914400" rtl="0" eaLnBrk="1" fontAlgn="auto" latinLnBrk="0" hangingPunct="1">
              <a:lnSpc>
                <a:spcPct val="100000"/>
              </a:lnSpc>
              <a:spcBef>
                <a:spcPts val="0"/>
              </a:spcBef>
              <a:spcAft>
                <a:spcPts val="0"/>
              </a:spcAft>
              <a:buClr>
                <a:srgbClr val="434343"/>
              </a:buClr>
              <a:buSzPts val="1200"/>
              <a:buFont typeface="Didact Gothic"/>
              <a:buNone/>
              <a:tabLst/>
              <a:defRPr/>
            </a:pPr>
            <a:r>
              <a:rPr kumimoji="0" lang="vi-VN" sz="2400" b="1" i="0" u="none" strike="noStrike" kern="0" cap="none" spc="0" normalizeH="0" baseline="0" noProof="0" dirty="0" smtClean="0">
                <a:ln>
                  <a:noFill/>
                </a:ln>
                <a:solidFill>
                  <a:srgbClr val="C00000"/>
                </a:solidFill>
                <a:effectLst/>
                <a:uLnTx/>
                <a:uFillTx/>
                <a:latin typeface="+mj-lt"/>
                <a:ea typeface="Didact Gothic"/>
                <a:cs typeface="Didact Gothic"/>
                <a:sym typeface="Didact Gothic"/>
              </a:rPr>
              <a:t>TÌNH HÌNH CHUNG </a:t>
            </a:r>
            <a:endParaRPr kumimoji="0" lang="en-US" sz="2400" b="1" i="0" u="none" strike="noStrike" kern="0" cap="none" spc="0" normalizeH="0" baseline="0" noProof="0" dirty="0" smtClean="0">
              <a:ln>
                <a:noFill/>
              </a:ln>
              <a:solidFill>
                <a:srgbClr val="C00000"/>
              </a:solidFill>
              <a:effectLst/>
              <a:uLnTx/>
              <a:uFillTx/>
              <a:latin typeface="+mj-lt"/>
              <a:ea typeface="Didact Gothic"/>
              <a:cs typeface="Didact Gothic"/>
              <a:sym typeface="Didact Gothic"/>
            </a:endParaRPr>
          </a:p>
          <a:p>
            <a:pPr marL="457200" marR="0" lvl="0" indent="-304800" algn="just" defTabSz="914400" rtl="0" eaLnBrk="1" fontAlgn="auto" latinLnBrk="0" hangingPunct="1">
              <a:lnSpc>
                <a:spcPct val="100000"/>
              </a:lnSpc>
              <a:spcBef>
                <a:spcPts val="0"/>
              </a:spcBef>
              <a:spcAft>
                <a:spcPts val="0"/>
              </a:spcAft>
              <a:buClr>
                <a:srgbClr val="434343"/>
              </a:buClr>
              <a:buSzPts val="1200"/>
              <a:buFont typeface="Wingdings" pitchFamily="2" charset="2"/>
              <a:buChar char="Ø"/>
              <a:tabLst/>
              <a:defRPr/>
            </a:pPr>
            <a:r>
              <a:rPr kumimoji="0" lang="en-US" sz="2400" b="0" i="0" u="none" strike="noStrike" kern="0" cap="none" spc="0" normalizeH="0" baseline="0" noProof="0" dirty="0" err="1" smtClean="0">
                <a:ln>
                  <a:noFill/>
                </a:ln>
                <a:solidFill>
                  <a:srgbClr val="002060"/>
                </a:solidFill>
                <a:effectLst/>
                <a:uLnTx/>
                <a:uFillTx/>
                <a:latin typeface="Times New Roman" pitchFamily="18" charset="0"/>
                <a:ea typeface="Didact Gothic"/>
                <a:cs typeface="Times New Roman" pitchFamily="18" charset="0"/>
                <a:sym typeface="Didact Gothic"/>
              </a:rPr>
              <a:t>Ảnh</a:t>
            </a:r>
            <a:r>
              <a:rPr kumimoji="0" lang="en-US" sz="2400" b="0" i="0" u="none" strike="noStrike" kern="0" cap="none" spc="0" normalizeH="0" baseline="0" noProof="0" dirty="0" smtClean="0">
                <a:ln>
                  <a:noFill/>
                </a:ln>
                <a:solidFill>
                  <a:srgbClr val="002060"/>
                </a:solidFill>
                <a:effectLst/>
                <a:uLnTx/>
                <a:uFillTx/>
                <a:latin typeface="Times New Roman" pitchFamily="18" charset="0"/>
                <a:ea typeface="Didact Gothic"/>
                <a:cs typeface="Times New Roman" pitchFamily="18" charset="0"/>
                <a:sym typeface="Didact Gothic"/>
              </a:rPr>
              <a:t> </a:t>
            </a:r>
            <a:r>
              <a:rPr kumimoji="0" lang="en-US" sz="2400" b="0" i="0" u="none" strike="noStrike" kern="0" cap="none" spc="0" normalizeH="0" baseline="0" noProof="0" dirty="0" err="1" smtClean="0">
                <a:ln>
                  <a:noFill/>
                </a:ln>
                <a:solidFill>
                  <a:srgbClr val="002060"/>
                </a:solidFill>
                <a:effectLst/>
                <a:uLnTx/>
                <a:uFillTx/>
                <a:latin typeface="Times New Roman" pitchFamily="18" charset="0"/>
                <a:ea typeface="Didact Gothic"/>
                <a:cs typeface="Times New Roman" pitchFamily="18" charset="0"/>
                <a:sym typeface="Didact Gothic"/>
              </a:rPr>
              <a:t>hưởng</a:t>
            </a:r>
            <a:r>
              <a:rPr kumimoji="0" lang="en-US" sz="2400" b="0" i="0" u="none" strike="noStrike" kern="0" cap="none" spc="0" normalizeH="0" baseline="0" noProof="0" dirty="0" smtClean="0">
                <a:ln>
                  <a:noFill/>
                </a:ln>
                <a:solidFill>
                  <a:srgbClr val="002060"/>
                </a:solidFill>
                <a:effectLst/>
                <a:uLnTx/>
                <a:uFillTx/>
                <a:latin typeface="Times New Roman" pitchFamily="18" charset="0"/>
                <a:ea typeface="Didact Gothic"/>
                <a:cs typeface="Times New Roman" pitchFamily="18" charset="0"/>
                <a:sym typeface="Didact Gothic"/>
              </a:rPr>
              <a:t> </a:t>
            </a:r>
            <a:r>
              <a:rPr kumimoji="0" lang="en-US" sz="2400" b="0" i="0" u="none" strike="noStrike" kern="0" cap="none" spc="0" normalizeH="0" baseline="0" noProof="0" dirty="0" err="1" smtClean="0">
                <a:ln>
                  <a:noFill/>
                </a:ln>
                <a:solidFill>
                  <a:srgbClr val="002060"/>
                </a:solidFill>
                <a:effectLst/>
                <a:uLnTx/>
                <a:uFillTx/>
                <a:latin typeface="Times New Roman" pitchFamily="18" charset="0"/>
                <a:ea typeface="Didact Gothic"/>
                <a:cs typeface="Times New Roman" pitchFamily="18" charset="0"/>
                <a:sym typeface="Didact Gothic"/>
              </a:rPr>
              <a:t>nặng</a:t>
            </a:r>
            <a:r>
              <a:rPr kumimoji="0" lang="en-US" sz="2400" b="0" i="0" u="none" strike="noStrike" kern="0" cap="none" spc="0" normalizeH="0" baseline="0" noProof="0" dirty="0" smtClean="0">
                <a:ln>
                  <a:noFill/>
                </a:ln>
                <a:solidFill>
                  <a:srgbClr val="002060"/>
                </a:solidFill>
                <a:effectLst/>
                <a:uLnTx/>
                <a:uFillTx/>
                <a:latin typeface="Times New Roman" pitchFamily="18" charset="0"/>
                <a:ea typeface="Didact Gothic"/>
                <a:cs typeface="Times New Roman" pitchFamily="18" charset="0"/>
                <a:sym typeface="Didact Gothic"/>
              </a:rPr>
              <a:t> </a:t>
            </a:r>
            <a:r>
              <a:rPr kumimoji="0" lang="en-US" sz="2400" b="0" i="0" u="none" strike="noStrike" kern="0" cap="none" spc="0" normalizeH="0" baseline="0" noProof="0" dirty="0" err="1" smtClean="0">
                <a:ln>
                  <a:noFill/>
                </a:ln>
                <a:solidFill>
                  <a:srgbClr val="002060"/>
                </a:solidFill>
                <a:effectLst/>
                <a:uLnTx/>
                <a:uFillTx/>
                <a:latin typeface="Times New Roman" pitchFamily="18" charset="0"/>
                <a:ea typeface="Didact Gothic"/>
                <a:cs typeface="Times New Roman" pitchFamily="18" charset="0"/>
                <a:sym typeface="Didact Gothic"/>
              </a:rPr>
              <a:t>nề</a:t>
            </a:r>
            <a:r>
              <a:rPr kumimoji="0" lang="en-US" sz="2400" b="0" i="0" u="none" strike="noStrike" kern="0" cap="none" spc="0" normalizeH="0" baseline="0" noProof="0" dirty="0" smtClean="0">
                <a:ln>
                  <a:noFill/>
                </a:ln>
                <a:solidFill>
                  <a:srgbClr val="002060"/>
                </a:solidFill>
                <a:effectLst/>
                <a:uLnTx/>
                <a:uFillTx/>
                <a:latin typeface="Times New Roman" pitchFamily="18" charset="0"/>
                <a:ea typeface="Didact Gothic"/>
                <a:cs typeface="Times New Roman" pitchFamily="18" charset="0"/>
                <a:sym typeface="Didact Gothic"/>
              </a:rPr>
              <a:t> do </a:t>
            </a:r>
            <a:r>
              <a:rPr kumimoji="0" lang="en-US" sz="2400" b="0" i="0" u="none" strike="noStrike" kern="0" cap="none" spc="0" normalizeH="0" baseline="0" noProof="0" dirty="0" err="1" smtClean="0">
                <a:ln>
                  <a:noFill/>
                </a:ln>
                <a:solidFill>
                  <a:srgbClr val="002060"/>
                </a:solidFill>
                <a:effectLst/>
                <a:uLnTx/>
                <a:uFillTx/>
                <a:latin typeface="Times New Roman" pitchFamily="18" charset="0"/>
                <a:ea typeface="Didact Gothic"/>
                <a:cs typeface="Times New Roman" pitchFamily="18" charset="0"/>
                <a:sym typeface="Didact Gothic"/>
              </a:rPr>
              <a:t>các</a:t>
            </a:r>
            <a:r>
              <a:rPr kumimoji="0" lang="en-US" sz="2400" b="0" i="0" u="none" strike="noStrike" kern="0" cap="none" spc="0" normalizeH="0" baseline="0" noProof="0" dirty="0" smtClean="0">
                <a:ln>
                  <a:noFill/>
                </a:ln>
                <a:solidFill>
                  <a:srgbClr val="002060"/>
                </a:solidFill>
                <a:effectLst/>
                <a:uLnTx/>
                <a:uFillTx/>
                <a:latin typeface="Times New Roman" pitchFamily="18" charset="0"/>
                <a:ea typeface="Didact Gothic"/>
                <a:cs typeface="Times New Roman" pitchFamily="18" charset="0"/>
                <a:sym typeface="Didact Gothic"/>
              </a:rPr>
              <a:t> </a:t>
            </a:r>
            <a:r>
              <a:rPr kumimoji="0" lang="en-US" sz="2400" b="0" i="0" u="none" strike="noStrike" kern="0" cap="none" spc="0" normalizeH="0" baseline="0" noProof="0" dirty="0" err="1" smtClean="0">
                <a:ln>
                  <a:noFill/>
                </a:ln>
                <a:solidFill>
                  <a:srgbClr val="002060"/>
                </a:solidFill>
                <a:effectLst/>
                <a:uLnTx/>
                <a:uFillTx/>
                <a:latin typeface="Times New Roman" pitchFamily="18" charset="0"/>
                <a:ea typeface="Didact Gothic"/>
                <a:cs typeface="Times New Roman" pitchFamily="18" charset="0"/>
                <a:sym typeface="Didact Gothic"/>
              </a:rPr>
              <a:t>đợt</a:t>
            </a:r>
            <a:r>
              <a:rPr kumimoji="0" lang="en-US" sz="2400" b="0" i="0" u="none" strike="noStrike" kern="0" cap="none" spc="0" normalizeH="0" baseline="0" noProof="0" dirty="0" smtClean="0">
                <a:ln>
                  <a:noFill/>
                </a:ln>
                <a:solidFill>
                  <a:srgbClr val="002060"/>
                </a:solidFill>
                <a:effectLst/>
                <a:uLnTx/>
                <a:uFillTx/>
                <a:latin typeface="Times New Roman" pitchFamily="18" charset="0"/>
                <a:ea typeface="Didact Gothic"/>
                <a:cs typeface="Times New Roman" pitchFamily="18" charset="0"/>
                <a:sym typeface="Didact Gothic"/>
              </a:rPr>
              <a:t> </a:t>
            </a:r>
            <a:r>
              <a:rPr kumimoji="0" lang="en-US" sz="2400" b="0" i="0" u="none" strike="noStrike" kern="0" cap="none" spc="0" normalizeH="0" baseline="0" noProof="0" dirty="0" err="1" smtClean="0">
                <a:ln>
                  <a:noFill/>
                </a:ln>
                <a:solidFill>
                  <a:srgbClr val="002060"/>
                </a:solidFill>
                <a:effectLst/>
                <a:uLnTx/>
                <a:uFillTx/>
                <a:latin typeface="Times New Roman" pitchFamily="18" charset="0"/>
                <a:ea typeface="Didact Gothic"/>
                <a:cs typeface="Times New Roman" pitchFamily="18" charset="0"/>
                <a:sym typeface="Didact Gothic"/>
              </a:rPr>
              <a:t>dịch</a:t>
            </a:r>
            <a:r>
              <a:rPr kumimoji="0" lang="en-US" sz="2400" b="0" i="0" u="none" strike="noStrike" kern="0" cap="none" spc="0" normalizeH="0" baseline="0" noProof="0" dirty="0" smtClean="0">
                <a:ln>
                  <a:noFill/>
                </a:ln>
                <a:solidFill>
                  <a:srgbClr val="002060"/>
                </a:solidFill>
                <a:effectLst/>
                <a:uLnTx/>
                <a:uFillTx/>
                <a:latin typeface="Times New Roman" pitchFamily="18" charset="0"/>
                <a:ea typeface="Didact Gothic"/>
                <a:cs typeface="Times New Roman" pitchFamily="18" charset="0"/>
                <a:sym typeface="Didact Gothic"/>
              </a:rPr>
              <a:t> Covid-19 </a:t>
            </a:r>
            <a:r>
              <a:rPr kumimoji="0" lang="en-US" sz="2400" b="0" i="0" u="none" strike="noStrike" kern="0" cap="none" spc="0" normalizeH="0" baseline="0" noProof="0" dirty="0" err="1" smtClean="0">
                <a:ln>
                  <a:noFill/>
                </a:ln>
                <a:solidFill>
                  <a:srgbClr val="002060"/>
                </a:solidFill>
                <a:effectLst/>
                <a:uLnTx/>
                <a:uFillTx/>
                <a:latin typeface="Times New Roman" pitchFamily="18" charset="0"/>
                <a:ea typeface="Didact Gothic"/>
                <a:cs typeface="Times New Roman" pitchFamily="18" charset="0"/>
                <a:sym typeface="Didact Gothic"/>
              </a:rPr>
              <a:t>bùng</a:t>
            </a:r>
            <a:r>
              <a:rPr kumimoji="0" lang="en-US" sz="2400" b="0" i="0" u="none" strike="noStrike" kern="0" cap="none" spc="0" normalizeH="0" baseline="0" noProof="0" dirty="0" smtClean="0">
                <a:ln>
                  <a:noFill/>
                </a:ln>
                <a:solidFill>
                  <a:srgbClr val="002060"/>
                </a:solidFill>
                <a:effectLst/>
                <a:uLnTx/>
                <a:uFillTx/>
                <a:latin typeface="Times New Roman" pitchFamily="18" charset="0"/>
                <a:ea typeface="Didact Gothic"/>
                <a:cs typeface="Times New Roman" pitchFamily="18" charset="0"/>
                <a:sym typeface="Didact Gothic"/>
              </a:rPr>
              <a:t> </a:t>
            </a:r>
            <a:r>
              <a:rPr kumimoji="0" lang="en-US" sz="2400" b="0" i="0" u="none" strike="noStrike" kern="0" cap="none" spc="0" normalizeH="0" baseline="0" noProof="0" dirty="0" err="1" smtClean="0">
                <a:ln>
                  <a:noFill/>
                </a:ln>
                <a:solidFill>
                  <a:srgbClr val="002060"/>
                </a:solidFill>
                <a:effectLst/>
                <a:uLnTx/>
                <a:uFillTx/>
                <a:latin typeface="Times New Roman" pitchFamily="18" charset="0"/>
                <a:ea typeface="Didact Gothic"/>
                <a:cs typeface="Times New Roman" pitchFamily="18" charset="0"/>
                <a:sym typeface="Didact Gothic"/>
              </a:rPr>
              <a:t>phát</a:t>
            </a:r>
            <a:r>
              <a:rPr kumimoji="0" lang="en-US" sz="2400" b="0" i="0" u="none" strike="noStrike" kern="0" cap="none" spc="0" normalizeH="0" baseline="0" noProof="0" dirty="0" smtClean="0">
                <a:ln>
                  <a:noFill/>
                </a:ln>
                <a:solidFill>
                  <a:srgbClr val="002060"/>
                </a:solidFill>
                <a:effectLst/>
                <a:uLnTx/>
                <a:uFillTx/>
                <a:latin typeface="Times New Roman" pitchFamily="18" charset="0"/>
                <a:ea typeface="Didact Gothic"/>
                <a:cs typeface="Times New Roman" pitchFamily="18" charset="0"/>
                <a:sym typeface="Didact Gothic"/>
              </a:rPr>
              <a:t> </a:t>
            </a:r>
            <a:r>
              <a:rPr kumimoji="0" lang="en-US" sz="2400" b="0" i="0" u="none" strike="noStrike" kern="0" cap="none" spc="0" normalizeH="0" baseline="0" noProof="0" dirty="0" err="1" smtClean="0">
                <a:ln>
                  <a:noFill/>
                </a:ln>
                <a:solidFill>
                  <a:srgbClr val="002060"/>
                </a:solidFill>
                <a:effectLst/>
                <a:uLnTx/>
                <a:uFillTx/>
                <a:latin typeface="Times New Roman" pitchFamily="18" charset="0"/>
                <a:ea typeface="Didact Gothic"/>
                <a:cs typeface="Times New Roman" pitchFamily="18" charset="0"/>
                <a:sym typeface="Didact Gothic"/>
              </a:rPr>
              <a:t>với</a:t>
            </a:r>
            <a:r>
              <a:rPr kumimoji="0" lang="en-US" sz="2400" b="0" i="0" u="none" strike="noStrike" kern="0" cap="none" spc="0" normalizeH="0" baseline="0" noProof="0" dirty="0" smtClean="0">
                <a:ln>
                  <a:noFill/>
                </a:ln>
                <a:solidFill>
                  <a:srgbClr val="002060"/>
                </a:solidFill>
                <a:effectLst/>
                <a:uLnTx/>
                <a:uFillTx/>
                <a:latin typeface="Times New Roman" pitchFamily="18" charset="0"/>
                <a:ea typeface="Didact Gothic"/>
                <a:cs typeface="Times New Roman" pitchFamily="18" charset="0"/>
                <a:sym typeface="Didact Gothic"/>
              </a:rPr>
              <a:t> </a:t>
            </a:r>
            <a:r>
              <a:rPr kumimoji="0" lang="en-US" sz="2400" b="0" i="0" u="none" strike="noStrike" kern="0" cap="none" spc="0" normalizeH="0" baseline="0" noProof="0" dirty="0" err="1" smtClean="0">
                <a:ln>
                  <a:noFill/>
                </a:ln>
                <a:solidFill>
                  <a:srgbClr val="002060"/>
                </a:solidFill>
                <a:effectLst/>
                <a:uLnTx/>
                <a:uFillTx/>
                <a:latin typeface="Times New Roman" pitchFamily="18" charset="0"/>
                <a:ea typeface="Didact Gothic"/>
                <a:cs typeface="Times New Roman" pitchFamily="18" charset="0"/>
                <a:sym typeface="Didact Gothic"/>
              </a:rPr>
              <a:t>những</a:t>
            </a:r>
            <a:r>
              <a:rPr kumimoji="0" lang="en-US" sz="2400" b="0" i="0" u="none" strike="noStrike" kern="0" cap="none" spc="0" normalizeH="0" baseline="0" noProof="0" dirty="0" smtClean="0">
                <a:ln>
                  <a:noFill/>
                </a:ln>
                <a:solidFill>
                  <a:srgbClr val="002060"/>
                </a:solidFill>
                <a:effectLst/>
                <a:uLnTx/>
                <a:uFillTx/>
                <a:latin typeface="Times New Roman" pitchFamily="18" charset="0"/>
                <a:ea typeface="Didact Gothic"/>
                <a:cs typeface="Times New Roman" pitchFamily="18" charset="0"/>
                <a:sym typeface="Didact Gothic"/>
              </a:rPr>
              <a:t> </a:t>
            </a:r>
            <a:r>
              <a:rPr kumimoji="0" lang="en-US" sz="2400" b="0" i="0" u="none" strike="noStrike" kern="0" cap="none" spc="0" normalizeH="0" baseline="0" noProof="0" dirty="0" err="1" smtClean="0">
                <a:ln>
                  <a:noFill/>
                </a:ln>
                <a:solidFill>
                  <a:srgbClr val="002060"/>
                </a:solidFill>
                <a:effectLst/>
                <a:uLnTx/>
                <a:uFillTx/>
                <a:latin typeface="Times New Roman" pitchFamily="18" charset="0"/>
                <a:ea typeface="Didact Gothic"/>
                <a:cs typeface="Times New Roman" pitchFamily="18" charset="0"/>
                <a:sym typeface="Didact Gothic"/>
              </a:rPr>
              <a:t>biến</a:t>
            </a:r>
            <a:r>
              <a:rPr kumimoji="0" lang="en-US" sz="2400" b="0" i="0" u="none" strike="noStrike" kern="0" cap="none" spc="0" normalizeH="0" baseline="0" noProof="0" dirty="0" smtClean="0">
                <a:ln>
                  <a:noFill/>
                </a:ln>
                <a:solidFill>
                  <a:srgbClr val="002060"/>
                </a:solidFill>
                <a:effectLst/>
                <a:uLnTx/>
                <a:uFillTx/>
                <a:latin typeface="Times New Roman" pitchFamily="18" charset="0"/>
                <a:ea typeface="Didact Gothic"/>
                <a:cs typeface="Times New Roman" pitchFamily="18" charset="0"/>
                <a:sym typeface="Didact Gothic"/>
              </a:rPr>
              <a:t> </a:t>
            </a:r>
            <a:r>
              <a:rPr kumimoji="0" lang="en-US" sz="2400" b="0" i="0" u="none" strike="noStrike" kern="0" cap="none" spc="0" normalizeH="0" baseline="0" noProof="0" dirty="0" err="1" smtClean="0">
                <a:ln>
                  <a:noFill/>
                </a:ln>
                <a:solidFill>
                  <a:srgbClr val="002060"/>
                </a:solidFill>
                <a:effectLst/>
                <a:uLnTx/>
                <a:uFillTx/>
                <a:latin typeface="Times New Roman" pitchFamily="18" charset="0"/>
                <a:ea typeface="Didact Gothic"/>
                <a:cs typeface="Times New Roman" pitchFamily="18" charset="0"/>
                <a:sym typeface="Didact Gothic"/>
              </a:rPr>
              <a:t>chủng</a:t>
            </a:r>
            <a:r>
              <a:rPr kumimoji="0" lang="en-US" sz="2400" b="0" i="0" u="none" strike="noStrike" kern="0" cap="none" spc="0" normalizeH="0" baseline="0" noProof="0" dirty="0" smtClean="0">
                <a:ln>
                  <a:noFill/>
                </a:ln>
                <a:solidFill>
                  <a:srgbClr val="002060"/>
                </a:solidFill>
                <a:effectLst/>
                <a:uLnTx/>
                <a:uFillTx/>
                <a:latin typeface="Times New Roman" pitchFamily="18" charset="0"/>
                <a:ea typeface="Didact Gothic"/>
                <a:cs typeface="Times New Roman" pitchFamily="18" charset="0"/>
                <a:sym typeface="Didact Gothic"/>
              </a:rPr>
              <a:t> </a:t>
            </a:r>
            <a:r>
              <a:rPr kumimoji="0" lang="en-US" sz="2400" b="0" i="0" u="none" strike="noStrike" kern="0" cap="none" spc="0" normalizeH="0" baseline="0" noProof="0" dirty="0" err="1" smtClean="0">
                <a:ln>
                  <a:noFill/>
                </a:ln>
                <a:solidFill>
                  <a:srgbClr val="002060"/>
                </a:solidFill>
                <a:effectLst/>
                <a:uLnTx/>
                <a:uFillTx/>
                <a:latin typeface="Times New Roman" pitchFamily="18" charset="0"/>
                <a:ea typeface="Didact Gothic"/>
                <a:cs typeface="Times New Roman" pitchFamily="18" charset="0"/>
                <a:sym typeface="Didact Gothic"/>
              </a:rPr>
              <a:t>mới</a:t>
            </a:r>
            <a:r>
              <a:rPr kumimoji="0" lang="en-US" sz="2400" b="0" i="0" u="none" strike="noStrike" kern="0" cap="none" spc="0" normalizeH="0" baseline="0" noProof="0" dirty="0" smtClean="0">
                <a:ln>
                  <a:noFill/>
                </a:ln>
                <a:solidFill>
                  <a:srgbClr val="002060"/>
                </a:solidFill>
                <a:effectLst/>
                <a:uLnTx/>
                <a:uFillTx/>
                <a:latin typeface="Times New Roman" pitchFamily="18" charset="0"/>
                <a:ea typeface="Didact Gothic"/>
                <a:cs typeface="Times New Roman" pitchFamily="18" charset="0"/>
                <a:sym typeface="Didact Gothic"/>
              </a:rPr>
              <a:t>; </a:t>
            </a:r>
          </a:p>
          <a:p>
            <a:pPr marL="457200" marR="0" lvl="0" indent="-304800" algn="just" defTabSz="914400" rtl="0" eaLnBrk="1" fontAlgn="auto" latinLnBrk="0" hangingPunct="1">
              <a:lnSpc>
                <a:spcPct val="100000"/>
              </a:lnSpc>
              <a:spcBef>
                <a:spcPts val="0"/>
              </a:spcBef>
              <a:spcAft>
                <a:spcPts val="0"/>
              </a:spcAft>
              <a:buClr>
                <a:srgbClr val="434343"/>
              </a:buClr>
              <a:buSzPts val="1200"/>
              <a:buFont typeface="Wingdings" pitchFamily="2" charset="2"/>
              <a:buChar char="Ø"/>
              <a:tabLst/>
              <a:defRPr/>
            </a:pPr>
            <a:r>
              <a:rPr kumimoji="0" lang="en-US" sz="2400" b="0" i="0" u="none" strike="noStrike" kern="0" cap="none" spc="0" normalizeH="0" baseline="0" noProof="0" dirty="0" smtClean="0">
                <a:ln>
                  <a:noFill/>
                </a:ln>
                <a:solidFill>
                  <a:srgbClr val="002060"/>
                </a:solidFill>
                <a:effectLst/>
                <a:uLnTx/>
                <a:uFillTx/>
                <a:latin typeface="Times New Roman" pitchFamily="18" charset="0"/>
                <a:ea typeface="Didact Gothic"/>
                <a:cs typeface="Times New Roman" pitchFamily="18" charset="0"/>
                <a:sym typeface="Didact Gothic"/>
              </a:rPr>
              <a:t>S</a:t>
            </a:r>
            <a:r>
              <a:rPr kumimoji="0" lang="vi-VN" sz="2400" b="0" i="0" u="none" strike="noStrike" kern="0" cap="none" spc="0" normalizeH="0" baseline="0" noProof="0" dirty="0" smtClean="0">
                <a:ln>
                  <a:noFill/>
                </a:ln>
                <a:solidFill>
                  <a:srgbClr val="002060"/>
                </a:solidFill>
                <a:effectLst/>
                <a:uLnTx/>
                <a:uFillTx/>
                <a:latin typeface="Times New Roman" pitchFamily="18" charset="0"/>
                <a:ea typeface="Didact Gothic"/>
                <a:cs typeface="Times New Roman" pitchFamily="18" charset="0"/>
                <a:sym typeface="Didact Gothic"/>
              </a:rPr>
              <a:t>ự gia tăng cạnh tranh chiến lược giữa các nước lớn</a:t>
            </a:r>
            <a:r>
              <a:rPr kumimoji="0" lang="en-US" sz="2400" b="0" i="0" u="none" strike="noStrike" kern="0" cap="none" spc="0" normalizeH="0" baseline="0" noProof="0" dirty="0" smtClean="0">
                <a:ln>
                  <a:noFill/>
                </a:ln>
                <a:solidFill>
                  <a:srgbClr val="002060"/>
                </a:solidFill>
                <a:effectLst/>
                <a:uLnTx/>
                <a:uFillTx/>
                <a:latin typeface="Times New Roman" pitchFamily="18" charset="0"/>
                <a:ea typeface="Didact Gothic"/>
                <a:cs typeface="Times New Roman" pitchFamily="18" charset="0"/>
                <a:sym typeface="Didact Gothic"/>
              </a:rPr>
              <a:t>;</a:t>
            </a:r>
          </a:p>
          <a:p>
            <a:pPr marL="457200" marR="0" lvl="0" indent="-304800" algn="just" defTabSz="914400" rtl="0" eaLnBrk="1" fontAlgn="auto" latinLnBrk="0" hangingPunct="1">
              <a:lnSpc>
                <a:spcPct val="100000"/>
              </a:lnSpc>
              <a:spcBef>
                <a:spcPts val="0"/>
              </a:spcBef>
              <a:spcAft>
                <a:spcPts val="0"/>
              </a:spcAft>
              <a:buClr>
                <a:srgbClr val="434343"/>
              </a:buClr>
              <a:buSzPts val="1200"/>
              <a:buFont typeface="Wingdings" pitchFamily="2" charset="2"/>
              <a:buChar char="Ø"/>
              <a:tabLst/>
              <a:defRPr/>
            </a:pPr>
            <a:r>
              <a:rPr kumimoji="0" lang="vi-VN" sz="2400" b="0" i="0" u="none" strike="noStrike" kern="0" cap="none" spc="0" normalizeH="0" baseline="0" noProof="0" dirty="0" smtClean="0">
                <a:ln>
                  <a:noFill/>
                </a:ln>
                <a:solidFill>
                  <a:srgbClr val="002060"/>
                </a:solidFill>
                <a:effectLst/>
                <a:uLnTx/>
                <a:uFillTx/>
                <a:latin typeface="Times New Roman" pitchFamily="18" charset="0"/>
                <a:ea typeface="Didact Gothic"/>
                <a:cs typeface="Times New Roman" pitchFamily="18" charset="0"/>
                <a:sym typeface="Didact Gothic"/>
              </a:rPr>
              <a:t> </a:t>
            </a:r>
            <a:r>
              <a:rPr kumimoji="0" lang="en-US" sz="2400" b="0" i="0" u="none" strike="noStrike" kern="0" cap="none" spc="0" normalizeH="0" baseline="0" noProof="0" dirty="0" smtClean="0">
                <a:ln>
                  <a:noFill/>
                </a:ln>
                <a:solidFill>
                  <a:srgbClr val="002060"/>
                </a:solidFill>
                <a:effectLst/>
                <a:uLnTx/>
                <a:uFillTx/>
                <a:latin typeface="Times New Roman" pitchFamily="18" charset="0"/>
                <a:ea typeface="Didact Gothic"/>
                <a:cs typeface="Times New Roman" pitchFamily="18" charset="0"/>
                <a:sym typeface="Didact Gothic"/>
              </a:rPr>
              <a:t>B</a:t>
            </a:r>
            <a:r>
              <a:rPr kumimoji="0" lang="vi-VN" sz="2400" b="0" i="0" u="none" strike="noStrike" kern="0" cap="none" spc="0" normalizeH="0" baseline="0" noProof="0" dirty="0" smtClean="0">
                <a:ln>
                  <a:noFill/>
                </a:ln>
                <a:solidFill>
                  <a:srgbClr val="002060"/>
                </a:solidFill>
                <a:effectLst/>
                <a:uLnTx/>
                <a:uFillTx/>
                <a:latin typeface="Times New Roman" pitchFamily="18" charset="0"/>
                <a:ea typeface="Didact Gothic"/>
                <a:cs typeface="Times New Roman" pitchFamily="18" charset="0"/>
                <a:sym typeface="Didact Gothic"/>
              </a:rPr>
              <a:t>iến đổi khí hậu, thiên tai và xu hướng bảo hộ, xung đột thương mại</a:t>
            </a:r>
            <a:r>
              <a:rPr kumimoji="0" lang="en-US" sz="2400" b="0" i="0" u="none" strike="noStrike" kern="0" cap="none" spc="0" normalizeH="0" baseline="0" noProof="0" dirty="0" smtClean="0">
                <a:ln>
                  <a:noFill/>
                </a:ln>
                <a:solidFill>
                  <a:srgbClr val="002060"/>
                </a:solidFill>
                <a:effectLst/>
                <a:uLnTx/>
                <a:uFillTx/>
                <a:latin typeface="Times New Roman" pitchFamily="18" charset="0"/>
                <a:ea typeface="Didact Gothic"/>
                <a:cs typeface="Times New Roman" pitchFamily="18" charset="0"/>
                <a:sym typeface="Didact Gothic"/>
              </a:rPr>
              <a:t> </a:t>
            </a:r>
            <a:r>
              <a:rPr kumimoji="0" lang="vi-VN" sz="2400" b="0" i="0" u="none" strike="noStrike" kern="0" cap="none" spc="0" normalizeH="0" baseline="0" noProof="0" dirty="0" smtClean="0">
                <a:ln>
                  <a:noFill/>
                </a:ln>
                <a:solidFill>
                  <a:srgbClr val="002060"/>
                </a:solidFill>
                <a:effectLst/>
                <a:uLnTx/>
                <a:uFillTx/>
                <a:latin typeface="Times New Roman" pitchFamily="18" charset="0"/>
                <a:ea typeface="Didact Gothic"/>
                <a:cs typeface="Times New Roman" pitchFamily="18" charset="0"/>
                <a:sym typeface="Didact Gothic"/>
              </a:rPr>
              <a:t>tiếp tục gia tăng</a:t>
            </a:r>
            <a:r>
              <a:rPr kumimoji="0" lang="en-US" sz="2400" b="0" i="0" u="none" strike="noStrike" kern="0" cap="none" spc="0" normalizeH="0" baseline="0" noProof="0" dirty="0" smtClean="0">
                <a:ln>
                  <a:noFill/>
                </a:ln>
                <a:solidFill>
                  <a:srgbClr val="002060"/>
                </a:solidFill>
                <a:effectLst/>
                <a:uLnTx/>
                <a:uFillTx/>
                <a:latin typeface="Times New Roman" pitchFamily="18" charset="0"/>
                <a:ea typeface="Didact Gothic"/>
                <a:cs typeface="Times New Roman" pitchFamily="18" charset="0"/>
                <a:sym typeface="Didact Gothic"/>
              </a:rPr>
              <a:t>;</a:t>
            </a:r>
          </a:p>
          <a:p>
            <a:pPr marL="457200" lvl="0" indent="-304800" algn="just">
              <a:buClr>
                <a:srgbClr val="434343"/>
              </a:buClr>
              <a:buSzPts val="1200"/>
            </a:pPr>
            <a:r>
              <a:rPr kumimoji="0" lang="en-US" sz="2400" b="1" i="1" u="none" strike="noStrike" kern="0" cap="none" spc="0" normalizeH="0" baseline="0" noProof="0" dirty="0" smtClean="0">
                <a:ln>
                  <a:noFill/>
                </a:ln>
                <a:solidFill>
                  <a:srgbClr val="C00000"/>
                </a:solidFill>
                <a:effectLst/>
                <a:uLnTx/>
                <a:uFillTx/>
                <a:latin typeface="Times New Roman" pitchFamily="18" charset="0"/>
                <a:ea typeface="Didact Gothic"/>
                <a:cs typeface="Times New Roman" pitchFamily="18" charset="0"/>
                <a:sym typeface="Wingdings" pitchFamily="2" charset="2"/>
              </a:rPr>
              <a:t> </a:t>
            </a:r>
            <a:r>
              <a:rPr kumimoji="0" lang="en-US" sz="2400" b="1" i="1" u="none" strike="noStrike" kern="0" cap="none" spc="0" normalizeH="0" baseline="0" noProof="0" dirty="0" err="1" smtClean="0">
                <a:ln>
                  <a:noFill/>
                </a:ln>
                <a:solidFill>
                  <a:srgbClr val="C00000"/>
                </a:solidFill>
                <a:effectLst/>
                <a:uLnTx/>
                <a:uFillTx/>
                <a:latin typeface="Times New Roman" pitchFamily="18" charset="0"/>
                <a:ea typeface="Didact Gothic"/>
                <a:cs typeface="Times New Roman" pitchFamily="18" charset="0"/>
                <a:sym typeface="Wingdings" pitchFamily="2" charset="2"/>
              </a:rPr>
              <a:t>Tác</a:t>
            </a:r>
            <a:r>
              <a:rPr kumimoji="0" lang="en-US" sz="2400" b="1" i="1" u="none" strike="noStrike" kern="0" cap="none" spc="0" normalizeH="0" baseline="0" noProof="0" dirty="0" smtClean="0">
                <a:ln>
                  <a:noFill/>
                </a:ln>
                <a:solidFill>
                  <a:srgbClr val="C00000"/>
                </a:solidFill>
                <a:effectLst/>
                <a:uLnTx/>
                <a:uFillTx/>
                <a:latin typeface="Times New Roman" pitchFamily="18" charset="0"/>
                <a:ea typeface="Didact Gothic"/>
                <a:cs typeface="Times New Roman" pitchFamily="18" charset="0"/>
                <a:sym typeface="Wingdings" pitchFamily="2" charset="2"/>
              </a:rPr>
              <a:t> </a:t>
            </a:r>
            <a:r>
              <a:rPr kumimoji="0" lang="vi-VN" sz="2400" b="1" i="1" u="none" strike="noStrike" kern="0" cap="none" spc="0" normalizeH="0" baseline="0" noProof="0" dirty="0" smtClean="0">
                <a:ln>
                  <a:noFill/>
                </a:ln>
                <a:solidFill>
                  <a:srgbClr val="C00000"/>
                </a:solidFill>
                <a:effectLst/>
                <a:uLnTx/>
                <a:uFillTx/>
                <a:latin typeface="Times New Roman" pitchFamily="18" charset="0"/>
                <a:ea typeface="Didact Gothic"/>
                <a:cs typeface="Times New Roman" pitchFamily="18" charset="0"/>
                <a:sym typeface="Wingdings" pitchFamily="2" charset="2"/>
              </a:rPr>
              <a:t>độ</a:t>
            </a:r>
            <a:r>
              <a:rPr kumimoji="0" lang="en-US" sz="2400" b="1" i="1" u="none" strike="noStrike" kern="0" cap="none" spc="0" normalizeH="0" baseline="0" noProof="0" dirty="0" err="1" smtClean="0">
                <a:ln>
                  <a:noFill/>
                </a:ln>
                <a:solidFill>
                  <a:srgbClr val="C00000"/>
                </a:solidFill>
                <a:effectLst/>
                <a:uLnTx/>
                <a:uFillTx/>
                <a:latin typeface="Times New Roman" pitchFamily="18" charset="0"/>
                <a:ea typeface="Didact Gothic"/>
                <a:cs typeface="Times New Roman" pitchFamily="18" charset="0"/>
                <a:sym typeface="Wingdings" pitchFamily="2" charset="2"/>
              </a:rPr>
              <a:t>ng</a:t>
            </a:r>
            <a:r>
              <a:rPr kumimoji="0" lang="en-US" sz="2400" b="1" i="1" u="none" strike="noStrike" kern="0" cap="none" spc="0" normalizeH="0" baseline="0" noProof="0" dirty="0" smtClean="0">
                <a:ln>
                  <a:noFill/>
                </a:ln>
                <a:solidFill>
                  <a:srgbClr val="C00000"/>
                </a:solidFill>
                <a:effectLst/>
                <a:uLnTx/>
                <a:uFillTx/>
                <a:latin typeface="Times New Roman" pitchFamily="18" charset="0"/>
                <a:ea typeface="Didact Gothic"/>
                <a:cs typeface="Times New Roman" pitchFamily="18" charset="0"/>
                <a:sym typeface="Wingdings" pitchFamily="2" charset="2"/>
              </a:rPr>
              <a:t>: </a:t>
            </a:r>
            <a:r>
              <a:rPr kumimoji="0" lang="en-US" sz="2400" b="0" i="0" u="none" strike="noStrike" kern="0" cap="none" spc="0" normalizeH="0" baseline="0" noProof="0" dirty="0" err="1" smtClean="0">
                <a:ln>
                  <a:noFill/>
                </a:ln>
                <a:solidFill>
                  <a:srgbClr val="002060"/>
                </a:solidFill>
                <a:effectLst/>
                <a:uLnTx/>
                <a:uFillTx/>
                <a:latin typeface="Times New Roman" pitchFamily="18" charset="0"/>
                <a:ea typeface="Didact Gothic"/>
                <a:cs typeface="Times New Roman" pitchFamily="18" charset="0"/>
                <a:sym typeface="Didact Gothic"/>
              </a:rPr>
              <a:t>Cân</a:t>
            </a:r>
            <a:r>
              <a:rPr kumimoji="0" lang="en-US" sz="2400" b="0" i="0" u="none" strike="noStrike" kern="0" cap="none" spc="0" normalizeH="0" baseline="0" noProof="0" dirty="0" smtClean="0">
                <a:ln>
                  <a:noFill/>
                </a:ln>
                <a:solidFill>
                  <a:srgbClr val="002060"/>
                </a:solidFill>
                <a:effectLst/>
                <a:uLnTx/>
                <a:uFillTx/>
                <a:latin typeface="Times New Roman" pitchFamily="18" charset="0"/>
                <a:ea typeface="Didact Gothic"/>
                <a:cs typeface="Times New Roman" pitchFamily="18" charset="0"/>
                <a:sym typeface="Didact Gothic"/>
              </a:rPr>
              <a:t> </a:t>
            </a:r>
            <a:r>
              <a:rPr kumimoji="0" lang="en-US" sz="2400" b="0" i="0" u="none" strike="noStrike" kern="0" cap="none" spc="0" normalizeH="0" baseline="0" noProof="0" dirty="0" err="1" smtClean="0">
                <a:ln>
                  <a:noFill/>
                </a:ln>
                <a:solidFill>
                  <a:srgbClr val="002060"/>
                </a:solidFill>
                <a:effectLst/>
                <a:uLnTx/>
                <a:uFillTx/>
                <a:latin typeface="Times New Roman" pitchFamily="18" charset="0"/>
                <a:ea typeface="Didact Gothic"/>
                <a:cs typeface="Times New Roman" pitchFamily="18" charset="0"/>
                <a:sym typeface="Didact Gothic"/>
              </a:rPr>
              <a:t>đối</a:t>
            </a:r>
            <a:r>
              <a:rPr kumimoji="0" lang="en-US" sz="2400" b="0" i="0" u="none" strike="noStrike" kern="0" cap="none" spc="0" normalizeH="0" baseline="0" noProof="0" dirty="0" smtClean="0">
                <a:ln>
                  <a:noFill/>
                </a:ln>
                <a:solidFill>
                  <a:srgbClr val="002060"/>
                </a:solidFill>
                <a:effectLst/>
                <a:uLnTx/>
                <a:uFillTx/>
                <a:latin typeface="Times New Roman" pitchFamily="18" charset="0"/>
                <a:ea typeface="Didact Gothic"/>
                <a:cs typeface="Times New Roman" pitchFamily="18" charset="0"/>
                <a:sym typeface="Didact Gothic"/>
              </a:rPr>
              <a:t> </a:t>
            </a:r>
            <a:r>
              <a:rPr kumimoji="0" lang="en-US" sz="2400" b="0" i="0" u="none" strike="noStrike" kern="0" cap="none" spc="0" normalizeH="0" baseline="0" noProof="0" dirty="0" err="1" smtClean="0">
                <a:ln>
                  <a:noFill/>
                </a:ln>
                <a:solidFill>
                  <a:srgbClr val="002060"/>
                </a:solidFill>
                <a:effectLst/>
                <a:uLnTx/>
                <a:uFillTx/>
                <a:latin typeface="Times New Roman" pitchFamily="18" charset="0"/>
                <a:ea typeface="Didact Gothic"/>
                <a:cs typeface="Times New Roman" pitchFamily="18" charset="0"/>
                <a:sym typeface="Didact Gothic"/>
              </a:rPr>
              <a:t>cung</a:t>
            </a:r>
            <a:r>
              <a:rPr kumimoji="0" lang="en-US" sz="2400" b="0" i="0" u="none" strike="noStrike" kern="0" cap="none" spc="0" normalizeH="0" baseline="0" noProof="0" dirty="0" smtClean="0">
                <a:ln>
                  <a:noFill/>
                </a:ln>
                <a:solidFill>
                  <a:srgbClr val="002060"/>
                </a:solidFill>
                <a:effectLst/>
                <a:uLnTx/>
                <a:uFillTx/>
                <a:latin typeface="Times New Roman" pitchFamily="18" charset="0"/>
                <a:ea typeface="Didact Gothic"/>
                <a:cs typeface="Times New Roman" pitchFamily="18" charset="0"/>
                <a:sym typeface="Didact Gothic"/>
              </a:rPr>
              <a:t> </a:t>
            </a:r>
            <a:r>
              <a:rPr kumimoji="0" lang="en-US" sz="2400" b="0" i="0" u="none" strike="noStrike" kern="0" cap="none" spc="0" normalizeH="0" baseline="0" noProof="0" dirty="0" err="1" smtClean="0">
                <a:ln>
                  <a:noFill/>
                </a:ln>
                <a:solidFill>
                  <a:srgbClr val="002060"/>
                </a:solidFill>
                <a:effectLst/>
                <a:uLnTx/>
                <a:uFillTx/>
                <a:latin typeface="Times New Roman" pitchFamily="18" charset="0"/>
                <a:ea typeface="Didact Gothic"/>
                <a:cs typeface="Times New Roman" pitchFamily="18" charset="0"/>
                <a:sym typeface="Didact Gothic"/>
              </a:rPr>
              <a:t>cầu</a:t>
            </a:r>
            <a:r>
              <a:rPr kumimoji="0" lang="en-US" sz="2400" b="0" i="0" u="none" strike="noStrike" kern="0" cap="none" spc="0" normalizeH="0" baseline="0" noProof="0" dirty="0" smtClean="0">
                <a:ln>
                  <a:noFill/>
                </a:ln>
                <a:solidFill>
                  <a:srgbClr val="002060"/>
                </a:solidFill>
                <a:effectLst/>
                <a:uLnTx/>
                <a:uFillTx/>
                <a:latin typeface="Times New Roman" pitchFamily="18" charset="0"/>
                <a:ea typeface="Didact Gothic"/>
                <a:cs typeface="Times New Roman" pitchFamily="18" charset="0"/>
                <a:sym typeface="Didact Gothic"/>
              </a:rPr>
              <a:t>, </a:t>
            </a:r>
            <a:r>
              <a:rPr kumimoji="0" lang="en-US" sz="2400" b="0" i="0" u="none" strike="noStrike" kern="0" cap="none" spc="0" normalizeH="0" baseline="0" noProof="0" dirty="0" err="1" smtClean="0">
                <a:ln>
                  <a:noFill/>
                </a:ln>
                <a:solidFill>
                  <a:srgbClr val="002060"/>
                </a:solidFill>
                <a:effectLst/>
                <a:uLnTx/>
                <a:uFillTx/>
                <a:latin typeface="Times New Roman" pitchFamily="18" charset="0"/>
                <a:ea typeface="Didact Gothic"/>
                <a:cs typeface="Times New Roman" pitchFamily="18" charset="0"/>
                <a:sym typeface="Didact Gothic"/>
              </a:rPr>
              <a:t>lạm</a:t>
            </a:r>
            <a:r>
              <a:rPr kumimoji="0" lang="en-US" sz="2400" b="0" i="0" u="none" strike="noStrike" kern="0" cap="none" spc="0" normalizeH="0" baseline="0" noProof="0" dirty="0" smtClean="0">
                <a:ln>
                  <a:noFill/>
                </a:ln>
                <a:solidFill>
                  <a:srgbClr val="002060"/>
                </a:solidFill>
                <a:effectLst/>
                <a:uLnTx/>
                <a:uFillTx/>
                <a:latin typeface="Times New Roman" pitchFamily="18" charset="0"/>
                <a:ea typeface="Didact Gothic"/>
                <a:cs typeface="Times New Roman" pitchFamily="18" charset="0"/>
                <a:sym typeface="Didact Gothic"/>
              </a:rPr>
              <a:t> </a:t>
            </a:r>
            <a:r>
              <a:rPr kumimoji="0" lang="en-US" sz="2400" b="0" i="0" u="none" strike="noStrike" kern="0" cap="none" spc="0" normalizeH="0" baseline="0" noProof="0" dirty="0" err="1" smtClean="0">
                <a:ln>
                  <a:noFill/>
                </a:ln>
                <a:solidFill>
                  <a:srgbClr val="002060"/>
                </a:solidFill>
                <a:effectLst/>
                <a:uLnTx/>
                <a:uFillTx/>
                <a:latin typeface="Times New Roman" pitchFamily="18" charset="0"/>
                <a:ea typeface="Didact Gothic"/>
                <a:cs typeface="Times New Roman" pitchFamily="18" charset="0"/>
                <a:sym typeface="Didact Gothic"/>
              </a:rPr>
              <a:t>phát</a:t>
            </a:r>
            <a:r>
              <a:rPr kumimoji="0" lang="en-US" sz="2400" b="0" i="0" u="none" strike="noStrike" kern="0" cap="none" spc="0" normalizeH="0" baseline="0" noProof="0" dirty="0" smtClean="0">
                <a:ln>
                  <a:noFill/>
                </a:ln>
                <a:solidFill>
                  <a:srgbClr val="002060"/>
                </a:solidFill>
                <a:effectLst/>
                <a:uLnTx/>
                <a:uFillTx/>
                <a:latin typeface="Times New Roman" pitchFamily="18" charset="0"/>
                <a:ea typeface="Didact Gothic"/>
                <a:cs typeface="Times New Roman" pitchFamily="18" charset="0"/>
                <a:sym typeface="Didact Gothic"/>
              </a:rPr>
              <a:t>, </a:t>
            </a:r>
            <a:r>
              <a:rPr kumimoji="0" lang="en-US" sz="2400" b="0" i="0" u="none" strike="noStrike" kern="0" cap="none" spc="0" normalizeH="0" baseline="0" noProof="0" dirty="0" err="1" smtClean="0">
                <a:ln>
                  <a:noFill/>
                </a:ln>
                <a:solidFill>
                  <a:srgbClr val="002060"/>
                </a:solidFill>
                <a:effectLst/>
                <a:uLnTx/>
                <a:uFillTx/>
                <a:latin typeface="Times New Roman" pitchFamily="18" charset="0"/>
                <a:ea typeface="Didact Gothic"/>
                <a:cs typeface="Times New Roman" pitchFamily="18" charset="0"/>
                <a:sym typeface="Didact Gothic"/>
              </a:rPr>
              <a:t>gây</a:t>
            </a:r>
            <a:r>
              <a:rPr kumimoji="0" lang="en-US" sz="2400" b="0" i="0" u="none" strike="noStrike" kern="0" cap="none" spc="0" normalizeH="0" baseline="0" noProof="0" dirty="0" smtClean="0">
                <a:ln>
                  <a:noFill/>
                </a:ln>
                <a:solidFill>
                  <a:srgbClr val="002060"/>
                </a:solidFill>
                <a:effectLst/>
                <a:uLnTx/>
                <a:uFillTx/>
                <a:latin typeface="Times New Roman" pitchFamily="18" charset="0"/>
                <a:ea typeface="Didact Gothic"/>
                <a:cs typeface="Times New Roman" pitchFamily="18" charset="0"/>
                <a:sym typeface="Didact Gothic"/>
              </a:rPr>
              <a:t> </a:t>
            </a:r>
            <a:r>
              <a:rPr kumimoji="0" lang="en-US" sz="2400" b="0" i="0" u="none" strike="noStrike" kern="0" cap="none" spc="0" normalizeH="0" baseline="0" noProof="0" dirty="0" err="1" smtClean="0">
                <a:ln>
                  <a:noFill/>
                </a:ln>
                <a:solidFill>
                  <a:srgbClr val="002060"/>
                </a:solidFill>
                <a:effectLst/>
                <a:uLnTx/>
                <a:uFillTx/>
                <a:latin typeface="Times New Roman" pitchFamily="18" charset="0"/>
                <a:ea typeface="Didact Gothic"/>
                <a:cs typeface="Times New Roman" pitchFamily="18" charset="0"/>
                <a:sym typeface="Didact Gothic"/>
              </a:rPr>
              <a:t>tắc</a:t>
            </a:r>
            <a:r>
              <a:rPr kumimoji="0" lang="en-US" sz="2400" b="0" i="0" u="none" strike="noStrike" kern="0" cap="none" spc="0" normalizeH="0" baseline="0" noProof="0" dirty="0" smtClean="0">
                <a:ln>
                  <a:noFill/>
                </a:ln>
                <a:solidFill>
                  <a:srgbClr val="002060"/>
                </a:solidFill>
                <a:effectLst/>
                <a:uLnTx/>
                <a:uFillTx/>
                <a:latin typeface="Times New Roman" pitchFamily="18" charset="0"/>
                <a:ea typeface="Didact Gothic"/>
                <a:cs typeface="Times New Roman" pitchFamily="18" charset="0"/>
                <a:sym typeface="Didact Gothic"/>
              </a:rPr>
              <a:t> </a:t>
            </a:r>
            <a:r>
              <a:rPr kumimoji="0" lang="en-US" sz="2400" b="0" i="0" u="none" strike="noStrike" kern="0" cap="none" spc="0" normalizeH="0" baseline="0" noProof="0" dirty="0" err="1" smtClean="0">
                <a:ln>
                  <a:noFill/>
                </a:ln>
                <a:solidFill>
                  <a:srgbClr val="002060"/>
                </a:solidFill>
                <a:effectLst/>
                <a:uLnTx/>
                <a:uFillTx/>
                <a:latin typeface="Times New Roman" pitchFamily="18" charset="0"/>
                <a:ea typeface="Didact Gothic"/>
                <a:cs typeface="Times New Roman" pitchFamily="18" charset="0"/>
                <a:sym typeface="Didact Gothic"/>
              </a:rPr>
              <a:t>nghẽn</a:t>
            </a:r>
            <a:r>
              <a:rPr lang="en-US" sz="2400" dirty="0" smtClean="0">
                <a:solidFill>
                  <a:srgbClr val="002060"/>
                </a:solidFill>
                <a:latin typeface="Times New Roman" pitchFamily="18" charset="0"/>
                <a:ea typeface="Didact Gothic"/>
                <a:cs typeface="Times New Roman" pitchFamily="18" charset="0"/>
                <a:sym typeface="Didact Gothic"/>
              </a:rPr>
              <a:t> </a:t>
            </a:r>
            <a:r>
              <a:rPr kumimoji="0" lang="en-US" sz="2400" b="0" i="0" u="none" strike="noStrike" kern="0" cap="none" spc="0" normalizeH="0" baseline="0" noProof="0" dirty="0" err="1" smtClean="0">
                <a:ln>
                  <a:noFill/>
                </a:ln>
                <a:solidFill>
                  <a:srgbClr val="002060"/>
                </a:solidFill>
                <a:effectLst/>
                <a:uLnTx/>
                <a:uFillTx/>
                <a:latin typeface="Times New Roman" pitchFamily="18" charset="0"/>
                <a:ea typeface="Didact Gothic"/>
                <a:cs typeface="Times New Roman" pitchFamily="18" charset="0"/>
                <a:sym typeface="Didact Gothic"/>
              </a:rPr>
              <a:t>chuỗi</a:t>
            </a:r>
            <a:r>
              <a:rPr kumimoji="0" lang="en-US" sz="2400" b="0" i="0" u="none" strike="noStrike" kern="0" cap="none" spc="0" normalizeH="0" baseline="0" noProof="0" dirty="0" smtClean="0">
                <a:ln>
                  <a:noFill/>
                </a:ln>
                <a:solidFill>
                  <a:srgbClr val="002060"/>
                </a:solidFill>
                <a:effectLst/>
                <a:uLnTx/>
                <a:uFillTx/>
                <a:latin typeface="Times New Roman" pitchFamily="18" charset="0"/>
                <a:ea typeface="Didact Gothic"/>
                <a:cs typeface="Times New Roman" pitchFamily="18" charset="0"/>
                <a:sym typeface="Didact Gothic"/>
              </a:rPr>
              <a:t> </a:t>
            </a:r>
            <a:r>
              <a:rPr kumimoji="0" lang="en-US" sz="2400" b="0" i="0" u="none" strike="noStrike" kern="0" cap="none" spc="0" normalizeH="0" baseline="0" noProof="0" dirty="0" err="1" smtClean="0">
                <a:ln>
                  <a:noFill/>
                </a:ln>
                <a:solidFill>
                  <a:srgbClr val="002060"/>
                </a:solidFill>
                <a:effectLst/>
                <a:uLnTx/>
                <a:uFillTx/>
                <a:latin typeface="Times New Roman" pitchFamily="18" charset="0"/>
                <a:ea typeface="Didact Gothic"/>
                <a:cs typeface="Times New Roman" pitchFamily="18" charset="0"/>
                <a:sym typeface="Didact Gothic"/>
              </a:rPr>
              <a:t>cung</a:t>
            </a:r>
            <a:r>
              <a:rPr kumimoji="0" lang="en-US" sz="2400" b="0" i="0" u="none" strike="noStrike" kern="0" cap="none" spc="0" normalizeH="0" baseline="0" noProof="0" dirty="0" smtClean="0">
                <a:ln>
                  <a:noFill/>
                </a:ln>
                <a:solidFill>
                  <a:srgbClr val="002060"/>
                </a:solidFill>
                <a:effectLst/>
                <a:uLnTx/>
                <a:uFillTx/>
                <a:latin typeface="Times New Roman" pitchFamily="18" charset="0"/>
                <a:ea typeface="Didact Gothic"/>
                <a:cs typeface="Times New Roman" pitchFamily="18" charset="0"/>
                <a:sym typeface="Didact Gothic"/>
              </a:rPr>
              <a:t> </a:t>
            </a:r>
            <a:r>
              <a:rPr kumimoji="0" lang="en-US" sz="2400" b="0" i="0" u="none" strike="noStrike" kern="0" cap="none" spc="0" normalizeH="0" baseline="0" noProof="0" dirty="0" err="1" smtClean="0">
                <a:ln>
                  <a:noFill/>
                </a:ln>
                <a:solidFill>
                  <a:srgbClr val="002060"/>
                </a:solidFill>
                <a:effectLst/>
                <a:uLnTx/>
                <a:uFillTx/>
                <a:latin typeface="Times New Roman" pitchFamily="18" charset="0"/>
                <a:ea typeface="Didact Gothic"/>
                <a:cs typeface="Times New Roman" pitchFamily="18" charset="0"/>
                <a:sym typeface="Didact Gothic"/>
              </a:rPr>
              <a:t>ứng</a:t>
            </a:r>
            <a:r>
              <a:rPr kumimoji="0" lang="en-US" sz="2400" b="0" i="0" u="none" strike="noStrike" kern="0" cap="none" spc="0" normalizeH="0" baseline="0" noProof="0" dirty="0" smtClean="0">
                <a:ln>
                  <a:noFill/>
                </a:ln>
                <a:solidFill>
                  <a:srgbClr val="002060"/>
                </a:solidFill>
                <a:effectLst/>
                <a:uLnTx/>
                <a:uFillTx/>
                <a:latin typeface="Times New Roman" pitchFamily="18" charset="0"/>
                <a:ea typeface="Didact Gothic"/>
                <a:cs typeface="Times New Roman" pitchFamily="18" charset="0"/>
                <a:sym typeface="Didact Gothic"/>
              </a:rPr>
              <a:t>, </a:t>
            </a:r>
            <a:r>
              <a:rPr kumimoji="0" lang="en-US" sz="2400" b="0" i="0" u="none" strike="noStrike" kern="0" cap="none" spc="0" normalizeH="0" baseline="0" noProof="0" dirty="0" err="1" smtClean="0">
                <a:ln>
                  <a:noFill/>
                </a:ln>
                <a:solidFill>
                  <a:srgbClr val="002060"/>
                </a:solidFill>
                <a:effectLst/>
                <a:uLnTx/>
                <a:uFillTx/>
                <a:latin typeface="Times New Roman" pitchFamily="18" charset="0"/>
                <a:ea typeface="Didact Gothic"/>
                <a:cs typeface="Times New Roman" pitchFamily="18" charset="0"/>
                <a:sym typeface="Didact Gothic"/>
              </a:rPr>
              <a:t>lưu</a:t>
            </a:r>
            <a:r>
              <a:rPr kumimoji="0" lang="en-US" sz="2400" b="0" i="0" u="none" strike="noStrike" kern="0" cap="none" spc="0" normalizeH="0" baseline="0" noProof="0" dirty="0" smtClean="0">
                <a:ln>
                  <a:noFill/>
                </a:ln>
                <a:solidFill>
                  <a:srgbClr val="002060"/>
                </a:solidFill>
                <a:effectLst/>
                <a:uLnTx/>
                <a:uFillTx/>
                <a:latin typeface="Times New Roman" pitchFamily="18" charset="0"/>
                <a:ea typeface="Didact Gothic"/>
                <a:cs typeface="Times New Roman" pitchFamily="18" charset="0"/>
                <a:sym typeface="Didact Gothic"/>
              </a:rPr>
              <a:t> </a:t>
            </a:r>
            <a:r>
              <a:rPr kumimoji="0" lang="en-US" sz="2400" b="0" i="0" u="none" strike="noStrike" kern="0" cap="none" spc="0" normalizeH="0" baseline="0" noProof="0" dirty="0" err="1" smtClean="0">
                <a:ln>
                  <a:noFill/>
                </a:ln>
                <a:solidFill>
                  <a:srgbClr val="002060"/>
                </a:solidFill>
                <a:effectLst/>
                <a:uLnTx/>
                <a:uFillTx/>
                <a:latin typeface="Times New Roman" pitchFamily="18" charset="0"/>
                <a:ea typeface="Didact Gothic"/>
                <a:cs typeface="Times New Roman" pitchFamily="18" charset="0"/>
                <a:sym typeface="Didact Gothic"/>
              </a:rPr>
              <a:t>thông</a:t>
            </a:r>
            <a:r>
              <a:rPr kumimoji="0" lang="en-US" sz="2400" b="0" i="0" u="none" strike="noStrike" kern="0" cap="none" spc="0" normalizeH="0" baseline="0" noProof="0" dirty="0" smtClean="0">
                <a:ln>
                  <a:noFill/>
                </a:ln>
                <a:solidFill>
                  <a:srgbClr val="002060"/>
                </a:solidFill>
                <a:effectLst/>
                <a:uLnTx/>
                <a:uFillTx/>
                <a:latin typeface="Times New Roman" pitchFamily="18" charset="0"/>
                <a:ea typeface="Didact Gothic"/>
                <a:cs typeface="Times New Roman" pitchFamily="18" charset="0"/>
                <a:sym typeface="Didact Gothic"/>
              </a:rPr>
              <a:t> </a:t>
            </a:r>
            <a:r>
              <a:rPr kumimoji="0" lang="en-US" sz="2400" b="0" i="0" u="none" strike="noStrike" kern="0" cap="none" spc="0" normalizeH="0" baseline="0" noProof="0" dirty="0" err="1" smtClean="0">
                <a:ln>
                  <a:noFill/>
                </a:ln>
                <a:solidFill>
                  <a:srgbClr val="002060"/>
                </a:solidFill>
                <a:effectLst/>
                <a:uLnTx/>
                <a:uFillTx/>
                <a:latin typeface="Times New Roman" pitchFamily="18" charset="0"/>
                <a:ea typeface="Didact Gothic"/>
                <a:cs typeface="Times New Roman" pitchFamily="18" charset="0"/>
                <a:sym typeface="Didact Gothic"/>
              </a:rPr>
              <a:t>hàng</a:t>
            </a:r>
            <a:r>
              <a:rPr kumimoji="0" lang="en-US" sz="2400" b="0" i="0" u="none" strike="noStrike" kern="0" cap="none" spc="0" normalizeH="0" baseline="0" noProof="0" dirty="0" smtClean="0">
                <a:ln>
                  <a:noFill/>
                </a:ln>
                <a:solidFill>
                  <a:srgbClr val="002060"/>
                </a:solidFill>
                <a:effectLst/>
                <a:uLnTx/>
                <a:uFillTx/>
                <a:latin typeface="Times New Roman" pitchFamily="18" charset="0"/>
                <a:ea typeface="Didact Gothic"/>
                <a:cs typeface="Times New Roman" pitchFamily="18" charset="0"/>
                <a:sym typeface="Didact Gothic"/>
              </a:rPr>
              <a:t> </a:t>
            </a:r>
            <a:r>
              <a:rPr kumimoji="0" lang="en-US" sz="2400" b="0" i="0" u="none" strike="noStrike" kern="0" cap="none" spc="0" normalizeH="0" baseline="0" noProof="0" dirty="0" err="1" smtClean="0">
                <a:ln>
                  <a:noFill/>
                </a:ln>
                <a:solidFill>
                  <a:srgbClr val="002060"/>
                </a:solidFill>
                <a:effectLst/>
                <a:uLnTx/>
                <a:uFillTx/>
                <a:latin typeface="Times New Roman" pitchFamily="18" charset="0"/>
                <a:ea typeface="Didact Gothic"/>
                <a:cs typeface="Times New Roman" pitchFamily="18" charset="0"/>
                <a:sym typeface="Didact Gothic"/>
              </a:rPr>
              <a:t>hóa</a:t>
            </a:r>
            <a:r>
              <a:rPr kumimoji="0" lang="en-US" sz="2400" b="0" i="0" u="none" strike="noStrike" kern="0" cap="none" spc="0" normalizeH="0" baseline="0" noProof="0" dirty="0" smtClean="0">
                <a:ln>
                  <a:noFill/>
                </a:ln>
                <a:solidFill>
                  <a:srgbClr val="002060"/>
                </a:solidFill>
                <a:effectLst/>
                <a:uLnTx/>
                <a:uFillTx/>
                <a:latin typeface="Times New Roman" pitchFamily="18" charset="0"/>
                <a:ea typeface="Didact Gothic"/>
                <a:cs typeface="Times New Roman" pitchFamily="18" charset="0"/>
                <a:sym typeface="Didact Gothic"/>
              </a:rPr>
              <a:t>, </a:t>
            </a:r>
            <a:r>
              <a:rPr kumimoji="0" lang="en-US" sz="2400" b="0" i="0" u="none" strike="noStrike" kern="0" cap="none" spc="0" normalizeH="0" baseline="0" noProof="0" dirty="0" err="1" smtClean="0">
                <a:ln>
                  <a:noFill/>
                </a:ln>
                <a:solidFill>
                  <a:srgbClr val="002060"/>
                </a:solidFill>
                <a:effectLst/>
                <a:uLnTx/>
                <a:uFillTx/>
                <a:latin typeface="Times New Roman" pitchFamily="18" charset="0"/>
                <a:ea typeface="Didact Gothic"/>
                <a:cs typeface="Times New Roman" pitchFamily="18" charset="0"/>
                <a:sym typeface="Didact Gothic"/>
              </a:rPr>
              <a:t>chuỗi</a:t>
            </a:r>
            <a:r>
              <a:rPr kumimoji="0" lang="en-US" sz="2400" b="0" i="0" u="none" strike="noStrike" kern="0" cap="none" spc="0" normalizeH="0" baseline="0" noProof="0" dirty="0" smtClean="0">
                <a:ln>
                  <a:noFill/>
                </a:ln>
                <a:solidFill>
                  <a:srgbClr val="002060"/>
                </a:solidFill>
                <a:effectLst/>
                <a:uLnTx/>
                <a:uFillTx/>
                <a:latin typeface="Times New Roman" pitchFamily="18" charset="0"/>
                <a:ea typeface="Didact Gothic"/>
                <a:cs typeface="Times New Roman" pitchFamily="18" charset="0"/>
                <a:sym typeface="Didact Gothic"/>
              </a:rPr>
              <a:t> </a:t>
            </a:r>
            <a:r>
              <a:rPr kumimoji="0" lang="en-US" sz="2400" b="0" i="0" u="none" strike="noStrike" kern="0" cap="none" spc="0" normalizeH="0" baseline="0" noProof="0" dirty="0" err="1" smtClean="0">
                <a:ln>
                  <a:noFill/>
                </a:ln>
                <a:solidFill>
                  <a:srgbClr val="002060"/>
                </a:solidFill>
                <a:effectLst/>
                <a:uLnTx/>
                <a:uFillTx/>
                <a:latin typeface="Times New Roman" pitchFamily="18" charset="0"/>
                <a:ea typeface="Didact Gothic"/>
                <a:cs typeface="Times New Roman" pitchFamily="18" charset="0"/>
                <a:sym typeface="Didact Gothic"/>
              </a:rPr>
              <a:t>cung</a:t>
            </a:r>
            <a:r>
              <a:rPr kumimoji="0" lang="en-US" sz="2400" b="0" i="0" u="none" strike="noStrike" kern="0" cap="none" spc="0" normalizeH="0" baseline="0" noProof="0" dirty="0" smtClean="0">
                <a:ln>
                  <a:noFill/>
                </a:ln>
                <a:solidFill>
                  <a:srgbClr val="002060"/>
                </a:solidFill>
                <a:effectLst/>
                <a:uLnTx/>
                <a:uFillTx/>
                <a:latin typeface="Times New Roman" pitchFamily="18" charset="0"/>
                <a:ea typeface="Didact Gothic"/>
                <a:cs typeface="Times New Roman" pitchFamily="18" charset="0"/>
                <a:sym typeface="Didact Gothic"/>
              </a:rPr>
              <a:t> </a:t>
            </a:r>
            <a:r>
              <a:rPr kumimoji="0" lang="en-US" sz="2400" b="0" i="0" u="none" strike="noStrike" kern="0" cap="none" spc="0" normalizeH="0" baseline="0" noProof="0" dirty="0" err="1" smtClean="0">
                <a:ln>
                  <a:noFill/>
                </a:ln>
                <a:solidFill>
                  <a:srgbClr val="002060"/>
                </a:solidFill>
                <a:effectLst/>
                <a:uLnTx/>
                <a:uFillTx/>
                <a:latin typeface="Times New Roman" pitchFamily="18" charset="0"/>
                <a:ea typeface="Didact Gothic"/>
                <a:cs typeface="Times New Roman" pitchFamily="18" charset="0"/>
                <a:sym typeface="Didact Gothic"/>
              </a:rPr>
              <a:t>ứng</a:t>
            </a:r>
            <a:r>
              <a:rPr kumimoji="0" lang="en-US" sz="2400" b="0" i="0" u="none" strike="noStrike" kern="0" cap="none" spc="0" normalizeH="0" baseline="0" noProof="0" dirty="0" smtClean="0">
                <a:ln>
                  <a:noFill/>
                </a:ln>
                <a:solidFill>
                  <a:srgbClr val="002060"/>
                </a:solidFill>
                <a:effectLst/>
                <a:uLnTx/>
                <a:uFillTx/>
                <a:latin typeface="Times New Roman" pitchFamily="18" charset="0"/>
                <a:ea typeface="Didact Gothic"/>
                <a:cs typeface="Times New Roman" pitchFamily="18" charset="0"/>
                <a:sym typeface="Didact Gothic"/>
              </a:rPr>
              <a:t> </a:t>
            </a:r>
            <a:r>
              <a:rPr kumimoji="0" lang="en-US" sz="2400" b="0" i="0" u="none" strike="noStrike" kern="0" cap="none" spc="0" normalizeH="0" baseline="0" noProof="0" dirty="0" err="1" smtClean="0">
                <a:ln>
                  <a:noFill/>
                </a:ln>
                <a:solidFill>
                  <a:srgbClr val="002060"/>
                </a:solidFill>
                <a:effectLst/>
                <a:uLnTx/>
                <a:uFillTx/>
                <a:latin typeface="Times New Roman" pitchFamily="18" charset="0"/>
                <a:ea typeface="Didact Gothic"/>
                <a:cs typeface="Times New Roman" pitchFamily="18" charset="0"/>
                <a:sym typeface="Didact Gothic"/>
              </a:rPr>
              <a:t>nguyên</a:t>
            </a:r>
            <a:r>
              <a:rPr kumimoji="0" lang="en-US" sz="2400" b="0" i="0" u="none" strike="noStrike" kern="0" cap="none" spc="0" normalizeH="0" baseline="0" noProof="0" dirty="0" smtClean="0">
                <a:ln>
                  <a:noFill/>
                </a:ln>
                <a:solidFill>
                  <a:srgbClr val="002060"/>
                </a:solidFill>
                <a:effectLst/>
                <a:uLnTx/>
                <a:uFillTx/>
                <a:latin typeface="Times New Roman" pitchFamily="18" charset="0"/>
                <a:ea typeface="Didact Gothic"/>
                <a:cs typeface="Times New Roman" pitchFamily="18" charset="0"/>
                <a:sym typeface="Didact Gothic"/>
              </a:rPr>
              <a:t> </a:t>
            </a:r>
            <a:r>
              <a:rPr kumimoji="0" lang="en-US" sz="2400" b="0" i="0" u="none" strike="noStrike" kern="0" cap="none" spc="0" normalizeH="0" baseline="0" noProof="0" dirty="0" err="1" smtClean="0">
                <a:ln>
                  <a:noFill/>
                </a:ln>
                <a:solidFill>
                  <a:srgbClr val="002060"/>
                </a:solidFill>
                <a:effectLst/>
                <a:uLnTx/>
                <a:uFillTx/>
                <a:latin typeface="Times New Roman" pitchFamily="18" charset="0"/>
                <a:ea typeface="Didact Gothic"/>
                <a:cs typeface="Times New Roman" pitchFamily="18" charset="0"/>
                <a:sym typeface="Didact Gothic"/>
              </a:rPr>
              <a:t>nhiên</a:t>
            </a:r>
            <a:r>
              <a:rPr kumimoji="0" lang="en-US" sz="2400" b="0" i="0" u="none" strike="noStrike" kern="0" cap="none" spc="0" normalizeH="0" baseline="0" noProof="0" dirty="0" smtClean="0">
                <a:ln>
                  <a:noFill/>
                </a:ln>
                <a:solidFill>
                  <a:srgbClr val="002060"/>
                </a:solidFill>
                <a:effectLst/>
                <a:uLnTx/>
                <a:uFillTx/>
                <a:latin typeface="Times New Roman" pitchFamily="18" charset="0"/>
                <a:ea typeface="Didact Gothic"/>
                <a:cs typeface="Times New Roman" pitchFamily="18" charset="0"/>
                <a:sym typeface="Didact Gothic"/>
              </a:rPr>
              <a:t> </a:t>
            </a:r>
            <a:r>
              <a:rPr kumimoji="0" lang="en-US" sz="2400" b="0" i="0" u="none" strike="noStrike" kern="0" cap="none" spc="0" normalizeH="0" baseline="0" noProof="0" dirty="0" err="1" smtClean="0">
                <a:ln>
                  <a:noFill/>
                </a:ln>
                <a:solidFill>
                  <a:srgbClr val="002060"/>
                </a:solidFill>
                <a:effectLst/>
                <a:uLnTx/>
                <a:uFillTx/>
                <a:latin typeface="Times New Roman" pitchFamily="18" charset="0"/>
                <a:ea typeface="Didact Gothic"/>
                <a:cs typeface="Times New Roman" pitchFamily="18" charset="0"/>
                <a:sym typeface="Didact Gothic"/>
              </a:rPr>
              <a:t>vật</a:t>
            </a:r>
            <a:r>
              <a:rPr kumimoji="0" lang="en-US" sz="2400" b="0" i="0" u="none" strike="noStrike" kern="0" cap="none" spc="0" normalizeH="0" baseline="0" noProof="0" dirty="0" smtClean="0">
                <a:ln>
                  <a:noFill/>
                </a:ln>
                <a:solidFill>
                  <a:srgbClr val="002060"/>
                </a:solidFill>
                <a:effectLst/>
                <a:uLnTx/>
                <a:uFillTx/>
                <a:latin typeface="Times New Roman" pitchFamily="18" charset="0"/>
                <a:ea typeface="Didact Gothic"/>
                <a:cs typeface="Times New Roman" pitchFamily="18" charset="0"/>
                <a:sym typeface="Didact Gothic"/>
              </a:rPr>
              <a:t> </a:t>
            </a:r>
            <a:r>
              <a:rPr kumimoji="0" lang="en-US" sz="2400" b="0" i="0" u="none" strike="noStrike" kern="0" cap="none" spc="0" normalizeH="0" baseline="0" noProof="0" dirty="0" err="1" smtClean="0">
                <a:ln>
                  <a:noFill/>
                </a:ln>
                <a:solidFill>
                  <a:srgbClr val="002060"/>
                </a:solidFill>
                <a:effectLst/>
                <a:uLnTx/>
                <a:uFillTx/>
                <a:latin typeface="Times New Roman" pitchFamily="18" charset="0"/>
                <a:ea typeface="Didact Gothic"/>
                <a:cs typeface="Times New Roman" pitchFamily="18" charset="0"/>
                <a:sym typeface="Didact Gothic"/>
              </a:rPr>
              <a:t>liệu</a:t>
            </a:r>
            <a:r>
              <a:rPr kumimoji="0" lang="en-US" sz="2400" b="0" i="0" u="none" strike="noStrike" kern="0" cap="none" spc="0" normalizeH="0" baseline="0" noProof="0" dirty="0" smtClean="0">
                <a:ln>
                  <a:noFill/>
                </a:ln>
                <a:solidFill>
                  <a:srgbClr val="002060"/>
                </a:solidFill>
                <a:effectLst/>
                <a:uLnTx/>
                <a:uFillTx/>
                <a:latin typeface="Times New Roman" pitchFamily="18" charset="0"/>
                <a:ea typeface="Didact Gothic"/>
                <a:cs typeface="Times New Roman" pitchFamily="18" charset="0"/>
                <a:sym typeface="Didact Gothic"/>
              </a:rPr>
              <a:t>, </a:t>
            </a:r>
            <a:r>
              <a:rPr kumimoji="0" lang="en-US" sz="2400" b="0" i="0" u="none" strike="noStrike" kern="0" cap="none" spc="0" normalizeH="0" baseline="0" noProof="0" dirty="0" err="1" smtClean="0">
                <a:ln>
                  <a:noFill/>
                </a:ln>
                <a:solidFill>
                  <a:srgbClr val="002060"/>
                </a:solidFill>
                <a:effectLst/>
                <a:uLnTx/>
                <a:uFillTx/>
                <a:latin typeface="Times New Roman" pitchFamily="18" charset="0"/>
                <a:ea typeface="Didact Gothic"/>
                <a:cs typeface="Times New Roman" pitchFamily="18" charset="0"/>
                <a:sym typeface="Didact Gothic"/>
              </a:rPr>
              <a:t>chuỗi</a:t>
            </a:r>
            <a:r>
              <a:rPr kumimoji="0" lang="en-US" sz="2400" b="0" i="0" u="none" strike="noStrike" kern="0" cap="none" spc="0" normalizeH="0" baseline="0" noProof="0" dirty="0" smtClean="0">
                <a:ln>
                  <a:noFill/>
                </a:ln>
                <a:solidFill>
                  <a:srgbClr val="002060"/>
                </a:solidFill>
                <a:effectLst/>
                <a:uLnTx/>
                <a:uFillTx/>
                <a:latin typeface="Times New Roman" pitchFamily="18" charset="0"/>
                <a:ea typeface="Didact Gothic"/>
                <a:cs typeface="Times New Roman" pitchFamily="18" charset="0"/>
                <a:sym typeface="Didact Gothic"/>
              </a:rPr>
              <a:t> </a:t>
            </a:r>
            <a:r>
              <a:rPr kumimoji="0" lang="en-US" sz="2400" b="0" i="0" u="none" strike="noStrike" kern="0" cap="none" spc="0" normalizeH="0" baseline="0" noProof="0" dirty="0" err="1" smtClean="0">
                <a:ln>
                  <a:noFill/>
                </a:ln>
                <a:solidFill>
                  <a:srgbClr val="002060"/>
                </a:solidFill>
                <a:effectLst/>
                <a:uLnTx/>
                <a:uFillTx/>
                <a:latin typeface="Times New Roman" pitchFamily="18" charset="0"/>
                <a:ea typeface="Didact Gothic"/>
                <a:cs typeface="Times New Roman" pitchFamily="18" charset="0"/>
                <a:sym typeface="Didact Gothic"/>
              </a:rPr>
              <a:t>sản</a:t>
            </a:r>
            <a:r>
              <a:rPr kumimoji="0" lang="en-US" sz="2400" b="0" i="0" u="none" strike="noStrike" kern="0" cap="none" spc="0" normalizeH="0" baseline="0" noProof="0" dirty="0" smtClean="0">
                <a:ln>
                  <a:noFill/>
                </a:ln>
                <a:solidFill>
                  <a:srgbClr val="002060"/>
                </a:solidFill>
                <a:effectLst/>
                <a:uLnTx/>
                <a:uFillTx/>
                <a:latin typeface="Times New Roman" pitchFamily="18" charset="0"/>
                <a:ea typeface="Didact Gothic"/>
                <a:cs typeface="Times New Roman" pitchFamily="18" charset="0"/>
                <a:sym typeface="Didact Gothic"/>
              </a:rPr>
              <a:t> </a:t>
            </a:r>
            <a:r>
              <a:rPr kumimoji="0" lang="en-US" sz="2400" b="0" i="0" u="none" strike="noStrike" kern="0" cap="none" spc="0" normalizeH="0" baseline="0" noProof="0" dirty="0" err="1" smtClean="0">
                <a:ln>
                  <a:noFill/>
                </a:ln>
                <a:solidFill>
                  <a:srgbClr val="002060"/>
                </a:solidFill>
                <a:effectLst/>
                <a:uLnTx/>
                <a:uFillTx/>
                <a:latin typeface="Times New Roman" pitchFamily="18" charset="0"/>
                <a:ea typeface="Didact Gothic"/>
                <a:cs typeface="Times New Roman" pitchFamily="18" charset="0"/>
                <a:sym typeface="Didact Gothic"/>
              </a:rPr>
              <a:t>xuất</a:t>
            </a:r>
            <a:r>
              <a:rPr kumimoji="0" lang="en-US" sz="2400" b="0" i="0" u="none" strike="noStrike" kern="0" cap="none" spc="0" normalizeH="0" baseline="0" noProof="0" dirty="0" smtClean="0">
                <a:ln>
                  <a:noFill/>
                </a:ln>
                <a:solidFill>
                  <a:srgbClr val="002060"/>
                </a:solidFill>
                <a:effectLst/>
                <a:uLnTx/>
                <a:uFillTx/>
                <a:latin typeface="Times New Roman" pitchFamily="18" charset="0"/>
                <a:ea typeface="Didact Gothic"/>
                <a:cs typeface="Times New Roman" pitchFamily="18" charset="0"/>
                <a:sym typeface="Didact Gothic"/>
              </a:rPr>
              <a:t>; </a:t>
            </a:r>
            <a:r>
              <a:rPr lang="en-US" sz="2400" dirty="0" smtClean="0">
                <a:solidFill>
                  <a:srgbClr val="002060"/>
                </a:solidFill>
                <a:latin typeface="Times New Roman" pitchFamily="18" charset="0"/>
                <a:cs typeface="Times New Roman" pitchFamily="18" charset="0"/>
              </a:rPr>
              <a:t>chi </a:t>
            </a:r>
            <a:r>
              <a:rPr lang="en-US" sz="2400" dirty="0" err="1" smtClean="0">
                <a:solidFill>
                  <a:srgbClr val="002060"/>
                </a:solidFill>
                <a:latin typeface="Times New Roman" pitchFamily="18" charset="0"/>
                <a:cs typeface="Times New Roman" pitchFamily="18" charset="0"/>
              </a:rPr>
              <a:t>phí</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vận</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chuyển</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giá</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nguyên</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vật</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liệu</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tăng</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ảnh</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hưởng</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đến</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lao</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động</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việc</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làm</a:t>
            </a:r>
            <a:r>
              <a:rPr lang="en-US" sz="2400" dirty="0" smtClean="0">
                <a:solidFill>
                  <a:srgbClr val="002060"/>
                </a:solidFill>
                <a:latin typeface="Times New Roman" pitchFamily="18" charset="0"/>
                <a:cs typeface="Times New Roman" pitchFamily="18" charset="0"/>
              </a:rPr>
              <a:t>.</a:t>
            </a:r>
            <a:endParaRPr kumimoji="0" lang="en-US" sz="2400" b="0" i="0" u="none" strike="noStrike" kern="0" cap="none" spc="0" normalizeH="0" baseline="0" noProof="0" dirty="0" smtClean="0">
              <a:ln>
                <a:noFill/>
              </a:ln>
              <a:solidFill>
                <a:srgbClr val="002060"/>
              </a:solidFill>
              <a:effectLst/>
              <a:uLnTx/>
              <a:uFillTx/>
              <a:latin typeface="Times New Roman" pitchFamily="18" charset="0"/>
              <a:ea typeface="Didact Gothic"/>
              <a:cs typeface="Times New Roman" pitchFamily="18" charset="0"/>
              <a:sym typeface="Didact Gothic"/>
            </a:endParaRPr>
          </a:p>
          <a:p>
            <a:pPr marL="457200" marR="0" lvl="0" indent="-304800" algn="l" defTabSz="914400" rtl="0" eaLnBrk="1" fontAlgn="auto" latinLnBrk="0" hangingPunct="1">
              <a:lnSpc>
                <a:spcPct val="100000"/>
              </a:lnSpc>
              <a:spcBef>
                <a:spcPts val="0"/>
              </a:spcBef>
              <a:spcAft>
                <a:spcPts val="0"/>
              </a:spcAft>
              <a:buClr>
                <a:srgbClr val="434343"/>
              </a:buClr>
              <a:buSzPts val="1200"/>
              <a:buFont typeface="Didact Gothic"/>
              <a:buNone/>
              <a:tabLst/>
              <a:defRPr/>
            </a:pPr>
            <a:endParaRPr kumimoji="0" lang="en-US" sz="2400" b="0" i="0" u="none" strike="noStrike" kern="0" cap="none" spc="0" normalizeH="0" baseline="0" noProof="0" dirty="0" smtClean="0">
              <a:ln>
                <a:noFill/>
              </a:ln>
              <a:solidFill>
                <a:srgbClr val="002060"/>
              </a:solidFill>
              <a:effectLst/>
              <a:uLnTx/>
              <a:uFillTx/>
              <a:latin typeface="Times New Roman" pitchFamily="18" charset="0"/>
              <a:ea typeface="Didact Gothic"/>
              <a:cs typeface="Times New Roman" pitchFamily="18" charset="0"/>
              <a:sym typeface="Didact Gothic"/>
            </a:endParaRPr>
          </a:p>
        </p:txBody>
      </p:sp>
      <p:sp>
        <p:nvSpPr>
          <p:cNvPr id="8" name="Rectangle 7"/>
          <p:cNvSpPr/>
          <p:nvPr/>
        </p:nvSpPr>
        <p:spPr>
          <a:xfrm>
            <a:off x="1428728" y="428610"/>
            <a:ext cx="6215106" cy="36933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lvl="0" algn="ctr">
              <a:buClr>
                <a:schemeClr val="accent3"/>
              </a:buClr>
              <a:buSzPts val="3000"/>
              <a:defRPr/>
            </a:pPr>
            <a:r>
              <a:rPr lang="vi-VN" sz="1800" b="1" dirty="0" smtClean="0">
                <a:solidFill>
                  <a:srgbClr val="C00000"/>
                </a:solidFill>
                <a:latin typeface="+mj-lt"/>
                <a:ea typeface="Josefin Sans"/>
                <a:cs typeface="Josefin Sans"/>
                <a:sym typeface="Josefin Sans"/>
              </a:rPr>
              <a:t>KẾT QUẢ NĂM 2021 VÀ 6 THÁNG ĐẦU NĂM 2022</a:t>
            </a:r>
            <a:endParaRPr lang="en-US" sz="1800" b="1" dirty="0">
              <a:solidFill>
                <a:srgbClr val="C00000"/>
              </a:solidFill>
              <a:latin typeface="+mj-lt"/>
              <a:ea typeface="Josefin Sans"/>
              <a:cs typeface="Times New Roman" pitchFamily="18" charset="0"/>
              <a:sym typeface="Josefin San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7" name="Google Shape;2339;p56"/>
          <p:cNvSpPr txBox="1">
            <a:spLocks noGrp="1"/>
          </p:cNvSpPr>
          <p:nvPr>
            <p:ph type="title"/>
          </p:nvPr>
        </p:nvSpPr>
        <p:spPr>
          <a:xfrm>
            <a:off x="571472" y="368825"/>
            <a:ext cx="8001055" cy="572700"/>
          </a:xfrm>
          <a:prstGeom prst="rect">
            <a:avLst/>
          </a:prstGeom>
        </p:spPr>
        <p:style>
          <a:lnRef idx="1">
            <a:schemeClr val="accent3"/>
          </a:lnRef>
          <a:fillRef idx="2">
            <a:schemeClr val="accent3"/>
          </a:fillRef>
          <a:effectRef idx="1">
            <a:schemeClr val="accent3"/>
          </a:effectRef>
          <a:fontRef idx="minor">
            <a:schemeClr val="dk1"/>
          </a:fontRef>
        </p:style>
        <p:txBody>
          <a:bodyPr spcFirstLastPara="1" wrap="square" lIns="91425" tIns="91425" rIns="91425" bIns="91425" anchor="ctr" anchorCtr="0">
            <a:noAutofit/>
          </a:bodyPr>
          <a:lstStyle/>
          <a:p>
            <a:r>
              <a:rPr lang="de-DE" sz="2200" b="1" dirty="0" smtClean="0">
                <a:solidFill>
                  <a:srgbClr val="C00000"/>
                </a:solidFill>
                <a:latin typeface="Times New Roman" pitchFamily="18" charset="0"/>
                <a:cs typeface="Times New Roman" pitchFamily="18" charset="0"/>
              </a:rPr>
              <a:t>LIÊN KẾT, PHÁT TRIỂN VÙNG</a:t>
            </a:r>
            <a:endParaRPr lang="en-US" sz="2200" dirty="0">
              <a:solidFill>
                <a:srgbClr val="C00000"/>
              </a:solidFill>
              <a:latin typeface="Times New Roman" pitchFamily="18" charset="0"/>
              <a:cs typeface="Times New Roman" pitchFamily="18" charset="0"/>
            </a:endParaRPr>
          </a:p>
        </p:txBody>
      </p:sp>
      <p:sp>
        <p:nvSpPr>
          <p:cNvPr id="9" name="Google Shape;2343;p56"/>
          <p:cNvSpPr txBox="1">
            <a:spLocks/>
          </p:cNvSpPr>
          <p:nvPr/>
        </p:nvSpPr>
        <p:spPr>
          <a:xfrm>
            <a:off x="1428728" y="1142990"/>
            <a:ext cx="1857388" cy="436500"/>
          </a:xfrm>
          <a:prstGeom prst="rect">
            <a:avLst/>
          </a:prstGeom>
        </p:spPr>
        <p:style>
          <a:lnRef idx="0">
            <a:schemeClr val="accent3"/>
          </a:lnRef>
          <a:fillRef idx="3">
            <a:schemeClr val="accent3"/>
          </a:fillRef>
          <a:effectRef idx="3">
            <a:schemeClr val="accent3"/>
          </a:effectRef>
          <a:fontRef idx="minor">
            <a:schemeClr val="lt1"/>
          </a:fontRef>
        </p:style>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400" dirty="0" smtClean="0">
                <a:solidFill>
                  <a:srgbClr val="FFFF00"/>
                </a:solidFill>
                <a:latin typeface="Times New Roman" pitchFamily="18" charset="0"/>
                <a:cs typeface="Times New Roman" pitchFamily="18" charset="0"/>
              </a:rPr>
              <a:t>T</a:t>
            </a:r>
            <a:r>
              <a:rPr kumimoji="0" lang="en-US" sz="2400" b="0" i="0" u="none" strike="noStrike" kern="0" cap="none" spc="0" normalizeH="0" baseline="0" noProof="0" dirty="0" err="1" smtClean="0">
                <a:ln>
                  <a:noFill/>
                </a:ln>
                <a:solidFill>
                  <a:srgbClr val="FFFF00"/>
                </a:solidFill>
                <a:effectLst/>
                <a:uLnTx/>
                <a:uFillTx/>
                <a:latin typeface="Times New Roman" pitchFamily="18" charset="0"/>
                <a:ea typeface="+mn-ea"/>
                <a:cs typeface="Times New Roman" pitchFamily="18" charset="0"/>
                <a:sym typeface="Arial"/>
              </a:rPr>
              <a:t>hực</a:t>
            </a:r>
            <a:r>
              <a:rPr kumimoji="0" lang="en-US" sz="2400" b="0" i="0" u="none" strike="noStrike" kern="0" cap="none" spc="0" normalizeH="0" baseline="0" noProof="0" dirty="0" smtClean="0">
                <a:ln>
                  <a:noFill/>
                </a:ln>
                <a:solidFill>
                  <a:srgbClr val="FFFF00"/>
                </a:solidFill>
                <a:effectLst/>
                <a:uLnTx/>
                <a:uFillTx/>
                <a:latin typeface="Times New Roman" pitchFamily="18" charset="0"/>
                <a:ea typeface="+mn-ea"/>
                <a:cs typeface="Times New Roman" pitchFamily="18" charset="0"/>
                <a:sym typeface="Arial"/>
              </a:rPr>
              <a:t> </a:t>
            </a:r>
            <a:r>
              <a:rPr kumimoji="0" lang="en-US" sz="2400" b="0" i="0" u="none" strike="noStrike" kern="0" cap="none" spc="0" normalizeH="0" baseline="0" noProof="0" dirty="0" err="1" smtClean="0">
                <a:ln>
                  <a:noFill/>
                </a:ln>
                <a:solidFill>
                  <a:srgbClr val="FFFF00"/>
                </a:solidFill>
                <a:effectLst/>
                <a:uLnTx/>
                <a:uFillTx/>
                <a:latin typeface="Times New Roman" pitchFamily="18" charset="0"/>
                <a:ea typeface="+mn-ea"/>
                <a:cs typeface="Times New Roman" pitchFamily="18" charset="0"/>
                <a:sym typeface="Arial"/>
              </a:rPr>
              <a:t>hiện</a:t>
            </a:r>
            <a:endParaRPr kumimoji="0" lang="en-US" sz="2400" b="0" i="0" u="none" strike="noStrike" kern="0" cap="none" spc="0" normalizeH="0" baseline="0" noProof="0" dirty="0">
              <a:ln>
                <a:noFill/>
              </a:ln>
              <a:solidFill>
                <a:srgbClr val="FFFF00"/>
              </a:solidFill>
              <a:effectLst/>
              <a:uLnTx/>
              <a:uFillTx/>
              <a:latin typeface="Times New Roman" pitchFamily="18" charset="0"/>
              <a:ea typeface="+mn-ea"/>
              <a:cs typeface="Times New Roman" pitchFamily="18" charset="0"/>
              <a:sym typeface="Arial"/>
            </a:endParaRPr>
          </a:p>
        </p:txBody>
      </p:sp>
      <p:sp>
        <p:nvSpPr>
          <p:cNvPr id="10" name="Google Shape;2342;p56"/>
          <p:cNvSpPr txBox="1">
            <a:spLocks/>
          </p:cNvSpPr>
          <p:nvPr/>
        </p:nvSpPr>
        <p:spPr>
          <a:xfrm>
            <a:off x="285720" y="1643056"/>
            <a:ext cx="4566900" cy="2737910"/>
          </a:xfrm>
          <a:prstGeom prst="rect">
            <a:avLst/>
          </a:prstGeom>
        </p:spPr>
        <p:txBody>
          <a:bodyPr spcFirstLastPara="1" wrap="square" lIns="91425" tIns="91425" rIns="91425" bIns="91425" anchor="t" anchorCtr="0">
            <a:no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Wingdings" pitchFamily="2" charset="2"/>
              <a:buChar char="Ø"/>
              <a:tabLst/>
              <a:defRPr/>
            </a:pPr>
            <a:r>
              <a:rPr kumimoji="0" lang="de-DE" sz="2400" b="0" i="0" u="none" strike="noStrike" kern="0" cap="none" spc="0" normalizeH="0" baseline="0" noProof="0" dirty="0" smtClean="0">
                <a:ln>
                  <a:noFill/>
                </a:ln>
                <a:solidFill>
                  <a:srgbClr val="000000"/>
                </a:solidFill>
                <a:effectLst/>
                <a:uLnTx/>
                <a:uFillTx/>
                <a:latin typeface="Times New Roman" pitchFamily="18" charset="0"/>
                <a:ea typeface="Arial"/>
                <a:cs typeface="Times New Roman" pitchFamily="18" charset="0"/>
                <a:sym typeface="Arial"/>
              </a:rPr>
              <a:t> </a:t>
            </a:r>
            <a:r>
              <a:rPr kumimoji="0" lang="de-DE" sz="2200" b="0" i="0" u="none" strike="noStrike" kern="0" cap="none" spc="0" normalizeH="0" baseline="0" noProof="0" dirty="0" smtClean="0">
                <a:ln>
                  <a:noFill/>
                </a:ln>
                <a:solidFill>
                  <a:srgbClr val="002060"/>
                </a:solidFill>
                <a:effectLst/>
                <a:uLnTx/>
                <a:uFillTx/>
                <a:latin typeface="Times New Roman" pitchFamily="18" charset="0"/>
                <a:ea typeface="Arial"/>
                <a:cs typeface="Times New Roman" pitchFamily="18" charset="0"/>
                <a:sym typeface="Arial"/>
              </a:rPr>
              <a:t>Chia sẻ thông tin;</a:t>
            </a:r>
            <a:endParaRPr kumimoji="0" lang="en-US" sz="2200" b="0" i="0" u="none" strike="noStrike" kern="0" cap="none" spc="0" normalizeH="0" baseline="0" noProof="0" dirty="0" smtClean="0">
              <a:ln>
                <a:noFill/>
              </a:ln>
              <a:solidFill>
                <a:srgbClr val="002060"/>
              </a:solidFill>
              <a:effectLst/>
              <a:uLnTx/>
              <a:uFillTx/>
              <a:latin typeface="Times New Roman" pitchFamily="18" charset="0"/>
              <a:ea typeface="Arial"/>
              <a:cs typeface="Times New Roman" pitchFamily="18" charset="0"/>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Wingdings" pitchFamily="2" charset="2"/>
              <a:buChar char="Ø"/>
              <a:tabLst/>
              <a:defRPr/>
            </a:pPr>
            <a:r>
              <a:rPr kumimoji="0" lang="de-DE" sz="2200" b="0" i="0" u="none" strike="noStrike" kern="0" cap="none" spc="0" normalizeH="0" baseline="0" noProof="0" dirty="0" smtClean="0">
                <a:ln>
                  <a:noFill/>
                </a:ln>
                <a:solidFill>
                  <a:srgbClr val="002060"/>
                </a:solidFill>
                <a:effectLst/>
                <a:uLnTx/>
                <a:uFillTx/>
                <a:latin typeface="Times New Roman" pitchFamily="18" charset="0"/>
                <a:ea typeface="Arial"/>
                <a:cs typeface="Times New Roman" pitchFamily="18" charset="0"/>
                <a:sym typeface="Arial"/>
              </a:rPr>
              <a:t> </a:t>
            </a:r>
            <a:r>
              <a:rPr kumimoji="0" lang="en-US" sz="2200" b="0" i="0" u="none" strike="noStrike" kern="0" cap="none" spc="0" normalizeH="0" baseline="0" noProof="0" dirty="0" err="1" smtClean="0">
                <a:ln>
                  <a:noFill/>
                </a:ln>
                <a:solidFill>
                  <a:srgbClr val="002060"/>
                </a:solidFill>
                <a:effectLst/>
                <a:uLnTx/>
                <a:uFillTx/>
                <a:latin typeface="Times New Roman" pitchFamily="18" charset="0"/>
                <a:ea typeface="Arial"/>
                <a:cs typeface="Times New Roman" pitchFamily="18" charset="0"/>
                <a:sym typeface="Arial"/>
              </a:rPr>
              <a:t>Tổ</a:t>
            </a:r>
            <a:r>
              <a:rPr kumimoji="0" lang="en-US" sz="2200" b="0" i="0" u="none" strike="noStrike" kern="0" cap="none" spc="0" normalizeH="0" baseline="0" noProof="0" dirty="0" smtClean="0">
                <a:ln>
                  <a:noFill/>
                </a:ln>
                <a:solidFill>
                  <a:srgbClr val="002060"/>
                </a:solidFill>
                <a:effectLst/>
                <a:uLnTx/>
                <a:uFillTx/>
                <a:latin typeface="Times New Roman" pitchFamily="18" charset="0"/>
                <a:ea typeface="Arial"/>
                <a:cs typeface="Times New Roman" pitchFamily="18" charset="0"/>
                <a:sym typeface="Arial"/>
              </a:rPr>
              <a:t> </a:t>
            </a:r>
            <a:r>
              <a:rPr kumimoji="0" lang="en-US" sz="2200" b="0" i="0" u="none" strike="noStrike" kern="0" cap="none" spc="0" normalizeH="0" baseline="0" noProof="0" dirty="0" err="1" smtClean="0">
                <a:ln>
                  <a:noFill/>
                </a:ln>
                <a:solidFill>
                  <a:srgbClr val="002060"/>
                </a:solidFill>
                <a:effectLst/>
                <a:uLnTx/>
                <a:uFillTx/>
                <a:latin typeface="Times New Roman" pitchFamily="18" charset="0"/>
                <a:ea typeface="Arial"/>
                <a:cs typeface="Times New Roman" pitchFamily="18" charset="0"/>
                <a:sym typeface="Arial"/>
              </a:rPr>
              <a:t>chức</a:t>
            </a:r>
            <a:r>
              <a:rPr kumimoji="0" lang="en-US" sz="2200" b="0" i="0" u="none" strike="noStrike" kern="0" cap="none" spc="0" normalizeH="0" baseline="0" noProof="0" dirty="0" smtClean="0">
                <a:ln>
                  <a:noFill/>
                </a:ln>
                <a:solidFill>
                  <a:srgbClr val="002060"/>
                </a:solidFill>
                <a:effectLst/>
                <a:uLnTx/>
                <a:uFillTx/>
                <a:latin typeface="Times New Roman" pitchFamily="18" charset="0"/>
                <a:ea typeface="Arial"/>
                <a:cs typeface="Times New Roman" pitchFamily="18" charset="0"/>
                <a:sym typeface="Arial"/>
              </a:rPr>
              <a:t> H</a:t>
            </a:r>
            <a:r>
              <a:rPr kumimoji="0" lang="vi-VN" sz="2200" b="0" i="0" u="none" strike="noStrike" kern="0" cap="none" spc="0" normalizeH="0" baseline="0" noProof="0" dirty="0" smtClean="0">
                <a:ln>
                  <a:noFill/>
                </a:ln>
                <a:solidFill>
                  <a:srgbClr val="002060"/>
                </a:solidFill>
                <a:effectLst/>
                <a:uLnTx/>
                <a:uFillTx/>
                <a:latin typeface="Times New Roman" pitchFamily="18" charset="0"/>
                <a:ea typeface="Arial"/>
                <a:cs typeface="Times New Roman" pitchFamily="18" charset="0"/>
                <a:sym typeface="Arial"/>
              </a:rPr>
              <a:t>ội chợ, hội nghị kết nối cung cầu, hội nghị xúc tiến đầu tư</a:t>
            </a:r>
            <a:r>
              <a:rPr kumimoji="0" lang="en-US" sz="2200" b="0" i="0" u="none" strike="noStrike" kern="0" cap="none" spc="0" normalizeH="0" baseline="0" noProof="0" dirty="0" smtClean="0">
                <a:ln>
                  <a:noFill/>
                </a:ln>
                <a:solidFill>
                  <a:srgbClr val="002060"/>
                </a:solidFill>
                <a:effectLst/>
                <a:uLnTx/>
                <a:uFillTx/>
                <a:latin typeface="Times New Roman" pitchFamily="18" charset="0"/>
                <a:ea typeface="Arial"/>
                <a:cs typeface="Times New Roman" pitchFamily="18" charset="0"/>
                <a:sym typeface="Arial"/>
              </a:rPr>
              <a:t>; </a:t>
            </a:r>
            <a:r>
              <a:rPr kumimoji="0" lang="de-DE" sz="2200" b="0" i="0" u="none" strike="noStrike" kern="0" cap="none" spc="0" normalizeH="0" baseline="0" noProof="0" dirty="0" smtClean="0">
                <a:ln>
                  <a:noFill/>
                </a:ln>
                <a:solidFill>
                  <a:srgbClr val="002060"/>
                </a:solidFill>
                <a:effectLst/>
                <a:uLnTx/>
                <a:uFillTx/>
                <a:latin typeface="Times New Roman" pitchFamily="18" charset="0"/>
                <a:ea typeface="Arial"/>
                <a:cs typeface="Times New Roman" pitchFamily="18" charset="0"/>
                <a:sym typeface="Arial"/>
              </a:rPr>
              <a:t>Kết nối giao thương;</a:t>
            </a:r>
            <a:endParaRPr kumimoji="0" lang="en-US" sz="2200" b="0" i="0" u="none" strike="noStrike" kern="0" cap="none" spc="0" normalizeH="0" baseline="0" noProof="0" dirty="0" smtClean="0">
              <a:ln>
                <a:noFill/>
              </a:ln>
              <a:solidFill>
                <a:srgbClr val="002060"/>
              </a:solidFill>
              <a:effectLst/>
              <a:uLnTx/>
              <a:uFillTx/>
              <a:latin typeface="Times New Roman" pitchFamily="18" charset="0"/>
              <a:ea typeface="Arial"/>
              <a:cs typeface="Times New Roman" pitchFamily="18" charset="0"/>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de-DE" sz="2200" b="0" i="0" u="none" strike="noStrike" kern="0" cap="none" spc="0" normalizeH="0" baseline="0" noProof="0" dirty="0" smtClean="0">
                <a:ln>
                  <a:noFill/>
                </a:ln>
                <a:solidFill>
                  <a:srgbClr val="002060"/>
                </a:solidFill>
                <a:effectLst/>
                <a:uLnTx/>
                <a:uFillTx/>
                <a:latin typeface="Times New Roman" pitchFamily="18" charset="0"/>
                <a:ea typeface="Arial"/>
                <a:cs typeface="Times New Roman" pitchFamily="18" charset="0"/>
                <a:sym typeface="Wingdings"/>
              </a:rPr>
              <a:t></a:t>
            </a:r>
            <a:r>
              <a:rPr kumimoji="0" lang="de-DE" sz="2200" b="0" i="0" u="none" strike="noStrike" kern="0" cap="none" spc="0" normalizeH="0" baseline="0" noProof="0" dirty="0" smtClean="0">
                <a:ln>
                  <a:noFill/>
                </a:ln>
                <a:solidFill>
                  <a:srgbClr val="002060"/>
                </a:solidFill>
                <a:effectLst/>
                <a:uLnTx/>
                <a:uFillTx/>
                <a:latin typeface="Times New Roman" pitchFamily="18" charset="0"/>
                <a:ea typeface="Arial"/>
                <a:cs typeface="Times New Roman" pitchFamily="18" charset="0"/>
                <a:sym typeface="Arial"/>
              </a:rPr>
              <a:t>tạo cơ hội cho các doanh nghiệp hợp tác, liên kết, phát triển sản xuất, kinh doanh.</a:t>
            </a:r>
            <a:endParaRPr kumimoji="0" lang="en-US" sz="2200" b="0" i="0" u="none" strike="noStrike" kern="0" cap="none" spc="0" normalizeH="0" baseline="0" noProof="0" dirty="0">
              <a:ln>
                <a:noFill/>
              </a:ln>
              <a:solidFill>
                <a:srgbClr val="002060"/>
              </a:solidFill>
              <a:effectLst/>
              <a:uLnTx/>
              <a:uFillTx/>
              <a:latin typeface="Times New Roman" pitchFamily="18" charset="0"/>
              <a:ea typeface="Arial"/>
              <a:cs typeface="Times New Roman" pitchFamily="18" charset="0"/>
              <a:sym typeface="Arial"/>
            </a:endParaRPr>
          </a:p>
        </p:txBody>
      </p:sp>
      <p:sp>
        <p:nvSpPr>
          <p:cNvPr id="11" name="Google Shape;2345;p56"/>
          <p:cNvSpPr txBox="1">
            <a:spLocks/>
          </p:cNvSpPr>
          <p:nvPr/>
        </p:nvSpPr>
        <p:spPr>
          <a:xfrm>
            <a:off x="5811375" y="1081725"/>
            <a:ext cx="2332800" cy="436500"/>
          </a:xfrm>
          <a:prstGeom prst="rect">
            <a:avLst/>
          </a:prstGeom>
        </p:spPr>
        <p:style>
          <a:lnRef idx="0">
            <a:schemeClr val="accent3"/>
          </a:lnRef>
          <a:fillRef idx="3">
            <a:schemeClr val="accent3"/>
          </a:fillRef>
          <a:effectRef idx="3">
            <a:schemeClr val="accent3"/>
          </a:effectRef>
          <a:fontRef idx="minor">
            <a:schemeClr val="lt1"/>
          </a:fontRef>
        </p:style>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err="1" smtClean="0">
                <a:ln>
                  <a:noFill/>
                </a:ln>
                <a:solidFill>
                  <a:srgbClr val="FFFF00"/>
                </a:solidFill>
                <a:effectLst/>
                <a:uLnTx/>
                <a:uFillTx/>
                <a:latin typeface="Times New Roman" pitchFamily="18" charset="0"/>
                <a:ea typeface="+mn-ea"/>
                <a:cs typeface="Times New Roman" pitchFamily="18" charset="0"/>
                <a:sym typeface="Arial"/>
              </a:rPr>
              <a:t>Hạn</a:t>
            </a:r>
            <a:r>
              <a:rPr kumimoji="0" lang="en-US" sz="2400" b="0" i="0" u="none" strike="noStrike" kern="0" cap="none" spc="0" normalizeH="0" baseline="0" noProof="0" dirty="0" smtClean="0">
                <a:ln>
                  <a:noFill/>
                </a:ln>
                <a:solidFill>
                  <a:srgbClr val="FFFF00"/>
                </a:solidFill>
                <a:effectLst/>
                <a:uLnTx/>
                <a:uFillTx/>
                <a:latin typeface="Times New Roman" pitchFamily="18" charset="0"/>
                <a:ea typeface="+mn-ea"/>
                <a:cs typeface="Times New Roman" pitchFamily="18" charset="0"/>
                <a:sym typeface="Arial"/>
              </a:rPr>
              <a:t> </a:t>
            </a:r>
            <a:r>
              <a:rPr kumimoji="0" lang="en-US" sz="2400" b="0" i="0" u="none" strike="noStrike" kern="0" cap="none" spc="0" normalizeH="0" baseline="0" noProof="0" dirty="0" err="1" smtClean="0">
                <a:ln>
                  <a:noFill/>
                </a:ln>
                <a:solidFill>
                  <a:srgbClr val="FFFF00"/>
                </a:solidFill>
                <a:effectLst/>
                <a:uLnTx/>
                <a:uFillTx/>
                <a:latin typeface="Times New Roman" pitchFamily="18" charset="0"/>
                <a:ea typeface="+mn-ea"/>
                <a:cs typeface="Times New Roman" pitchFamily="18" charset="0"/>
                <a:sym typeface="Arial"/>
              </a:rPr>
              <a:t>chế</a:t>
            </a:r>
            <a:endParaRPr kumimoji="0" lang="en-US" sz="2400" b="0" i="0" u="none" strike="noStrike" kern="0" cap="none" spc="0" normalizeH="0" baseline="0" noProof="0" dirty="0">
              <a:ln>
                <a:noFill/>
              </a:ln>
              <a:solidFill>
                <a:srgbClr val="FFFF00"/>
              </a:solidFill>
              <a:effectLst/>
              <a:uLnTx/>
              <a:uFillTx/>
              <a:latin typeface="Times New Roman" pitchFamily="18" charset="0"/>
              <a:ea typeface="+mn-ea"/>
              <a:cs typeface="Times New Roman" pitchFamily="18" charset="0"/>
              <a:sym typeface="Arial"/>
            </a:endParaRPr>
          </a:p>
        </p:txBody>
      </p:sp>
      <p:sp>
        <p:nvSpPr>
          <p:cNvPr id="12" name="Google Shape;2344;p56"/>
          <p:cNvSpPr txBox="1">
            <a:spLocks/>
          </p:cNvSpPr>
          <p:nvPr/>
        </p:nvSpPr>
        <p:spPr>
          <a:xfrm>
            <a:off x="5143504" y="1548352"/>
            <a:ext cx="3571900" cy="3166538"/>
          </a:xfrm>
          <a:prstGeom prst="rect">
            <a:avLst/>
          </a:prstGeom>
        </p:spPr>
        <p:txBody>
          <a:bodyPr spcFirstLastPara="1" wrap="square" lIns="91425" tIns="91425" rIns="91425" bIns="91425" anchor="t" anchorCtr="0">
            <a:no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Wingdings" pitchFamily="2" charset="2"/>
              <a:buChar char="Ø"/>
              <a:tabLst/>
              <a:defRPr/>
            </a:pPr>
            <a:r>
              <a:rPr kumimoji="0" lang="de-DE" sz="2200" b="0" i="0" u="none" strike="noStrike" kern="0" cap="none" spc="0" normalizeH="0" baseline="0" noProof="0" dirty="0" smtClean="0">
                <a:ln>
                  <a:noFill/>
                </a:ln>
                <a:solidFill>
                  <a:srgbClr val="002060"/>
                </a:solidFill>
                <a:effectLst/>
                <a:uLnTx/>
                <a:uFillTx/>
                <a:latin typeface="Times New Roman" pitchFamily="18" charset="0"/>
                <a:ea typeface="Arial"/>
                <a:cs typeface="Times New Roman" pitchFamily="18" charset="0"/>
                <a:sym typeface="Arial"/>
              </a:rPr>
              <a:t>Chưa thật sự chặt chẽ; chưa đi vào chiều sâu. </a:t>
            </a:r>
            <a:endParaRPr kumimoji="0" lang="en-US" sz="2200" b="0" i="0" u="none" strike="noStrike" kern="0" cap="none" spc="0" normalizeH="0" baseline="0" noProof="0" dirty="0" smtClean="0">
              <a:ln>
                <a:noFill/>
              </a:ln>
              <a:solidFill>
                <a:srgbClr val="002060"/>
              </a:solidFill>
              <a:effectLst/>
              <a:uLnTx/>
              <a:uFillTx/>
              <a:latin typeface="Times New Roman" pitchFamily="18" charset="0"/>
              <a:ea typeface="Arial"/>
              <a:cs typeface="Times New Roman" pitchFamily="18" charset="0"/>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Wingdings" pitchFamily="2" charset="2"/>
              <a:buChar char="Ø"/>
              <a:tabLst/>
              <a:defRPr/>
            </a:pPr>
            <a:r>
              <a:rPr kumimoji="0" lang="de-DE" sz="2200" b="0" i="0" u="none" strike="noStrike" kern="0" cap="none" spc="0" normalizeH="0" baseline="0" noProof="0" dirty="0" smtClean="0">
                <a:ln>
                  <a:noFill/>
                </a:ln>
                <a:solidFill>
                  <a:srgbClr val="002060"/>
                </a:solidFill>
                <a:effectLst/>
                <a:uLnTx/>
                <a:uFillTx/>
                <a:latin typeface="Times New Roman" pitchFamily="18" charset="0"/>
                <a:ea typeface="Arial"/>
                <a:cs typeface="Times New Roman" pitchFamily="18" charset="0"/>
                <a:sym typeface="Arial"/>
              </a:rPr>
              <a:t>Thiếu liên kết trong công tác xây dựng quy hoạch phát triển vùng, hệ thống hạ tầng, tính kết nối hình thành các chuỗi sản xuất, chuỗi giá trị hàng hóa, dịch vụ logistic</a:t>
            </a:r>
            <a:r>
              <a:rPr kumimoji="0" lang="de-DE" sz="2000" b="0" i="0" u="none" strike="noStrike" kern="0" cap="none" spc="0" normalizeH="0" baseline="0" noProof="0" dirty="0" smtClean="0">
                <a:ln>
                  <a:noFill/>
                </a:ln>
                <a:solidFill>
                  <a:srgbClr val="002060"/>
                </a:solidFill>
                <a:effectLst/>
                <a:uLnTx/>
                <a:uFillTx/>
                <a:latin typeface="Times New Roman" pitchFamily="18" charset="0"/>
                <a:ea typeface="Arial"/>
                <a:cs typeface="Times New Roman" pitchFamily="18" charset="0"/>
                <a:sym typeface="Arial"/>
              </a:rPr>
              <a:t>.</a:t>
            </a:r>
            <a:endParaRPr kumimoji="0" lang="en-US" sz="2000" b="0" i="0" u="none" strike="noStrike" kern="0" cap="none" spc="0" normalizeH="0" baseline="0" noProof="0" dirty="0">
              <a:ln>
                <a:noFill/>
              </a:ln>
              <a:solidFill>
                <a:srgbClr val="002060"/>
              </a:solidFill>
              <a:effectLst/>
              <a:uLnTx/>
              <a:uFillTx/>
              <a:latin typeface="Times New Roman" pitchFamily="18" charset="0"/>
              <a:ea typeface="Arial"/>
              <a:cs typeface="Times New Roman" pitchFamily="18" charset="0"/>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7" name="Google Shape;2339;p56"/>
          <p:cNvSpPr txBox="1">
            <a:spLocks noGrp="1"/>
          </p:cNvSpPr>
          <p:nvPr>
            <p:ph type="title"/>
          </p:nvPr>
        </p:nvSpPr>
        <p:spPr>
          <a:xfrm>
            <a:off x="1500166" y="214296"/>
            <a:ext cx="6357983" cy="572700"/>
          </a:xfrm>
          <a:prstGeom prst="rect">
            <a:avLst/>
          </a:prstGeom>
        </p:spPr>
        <p:style>
          <a:lnRef idx="1">
            <a:schemeClr val="accent3"/>
          </a:lnRef>
          <a:fillRef idx="2">
            <a:schemeClr val="accent3"/>
          </a:fillRef>
          <a:effectRef idx="1">
            <a:schemeClr val="accent3"/>
          </a:effectRef>
          <a:fontRef idx="minor">
            <a:schemeClr val="dk1"/>
          </a:fontRef>
        </p:style>
        <p:txBody>
          <a:bodyPr spcFirstLastPara="1" wrap="square" lIns="91425" tIns="91425" rIns="91425" bIns="91425" anchor="ctr" anchorCtr="0">
            <a:noAutofit/>
          </a:bodyPr>
          <a:lstStyle/>
          <a:p>
            <a:r>
              <a:rPr lang="en-US" sz="2400" b="1" dirty="0" smtClean="0">
                <a:solidFill>
                  <a:srgbClr val="C00000"/>
                </a:solidFill>
                <a:latin typeface="Times New Roman" pitchFamily="18" charset="0"/>
                <a:cs typeface="Times New Roman" pitchFamily="18" charset="0"/>
              </a:rPr>
              <a:t>NHẬN XÉT, ĐÁNH GIÁ</a:t>
            </a:r>
            <a:endParaRPr lang="en-US" sz="2400" dirty="0">
              <a:solidFill>
                <a:srgbClr val="C00000"/>
              </a:solidFill>
              <a:latin typeface="Times New Roman" pitchFamily="18" charset="0"/>
              <a:cs typeface="Times New Roman" pitchFamily="18" charset="0"/>
            </a:endParaRPr>
          </a:p>
        </p:txBody>
      </p:sp>
      <p:sp>
        <p:nvSpPr>
          <p:cNvPr id="9" name="Title 4"/>
          <p:cNvSpPr txBox="1">
            <a:spLocks/>
          </p:cNvSpPr>
          <p:nvPr/>
        </p:nvSpPr>
        <p:spPr>
          <a:xfrm>
            <a:off x="857224" y="928676"/>
            <a:ext cx="2686530" cy="436500"/>
          </a:xfrm>
          <a:prstGeom prst="rect">
            <a:avLst/>
          </a:prstGeom>
        </p:spPr>
        <p:style>
          <a:lnRef idx="0">
            <a:schemeClr val="accent2"/>
          </a:lnRef>
          <a:fillRef idx="3">
            <a:schemeClr val="accent2"/>
          </a:fillRef>
          <a:effectRef idx="3">
            <a:schemeClr val="accent2"/>
          </a:effectRef>
          <a:fontRef idx="minor">
            <a:schemeClr val="lt1"/>
          </a:fontRef>
        </p:style>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err="1" smtClean="0">
                <a:ln>
                  <a:noFill/>
                </a:ln>
                <a:solidFill>
                  <a:srgbClr val="FF0000"/>
                </a:solidFill>
                <a:effectLst/>
                <a:uLnTx/>
                <a:uFillTx/>
                <a:latin typeface="Times New Roman" pitchFamily="18" charset="0"/>
                <a:ea typeface="+mn-ea"/>
                <a:cs typeface="Times New Roman" pitchFamily="18" charset="0"/>
                <a:sym typeface="Arial"/>
              </a:rPr>
              <a:t>Kết</a:t>
            </a:r>
            <a:r>
              <a:rPr kumimoji="0" lang="en-US" sz="2400" b="1" i="0" u="none" strike="noStrike" kern="0" cap="none" spc="0" normalizeH="0" baseline="0" noProof="0" dirty="0" smtClean="0">
                <a:ln>
                  <a:noFill/>
                </a:ln>
                <a:solidFill>
                  <a:srgbClr val="FF0000"/>
                </a:solidFill>
                <a:effectLst/>
                <a:uLnTx/>
                <a:uFillTx/>
                <a:latin typeface="Times New Roman" pitchFamily="18" charset="0"/>
                <a:ea typeface="+mn-ea"/>
                <a:cs typeface="Times New Roman" pitchFamily="18" charset="0"/>
                <a:sym typeface="Arial"/>
              </a:rPr>
              <a:t> </a:t>
            </a:r>
            <a:r>
              <a:rPr kumimoji="0" lang="en-US" sz="2400" b="1" i="0" u="none" strike="noStrike" kern="0" cap="none" spc="0" normalizeH="0" baseline="0" noProof="0" dirty="0" err="1" smtClean="0">
                <a:ln>
                  <a:noFill/>
                </a:ln>
                <a:solidFill>
                  <a:srgbClr val="FF0000"/>
                </a:solidFill>
                <a:effectLst/>
                <a:uLnTx/>
                <a:uFillTx/>
                <a:latin typeface="Times New Roman" pitchFamily="18" charset="0"/>
                <a:ea typeface="+mn-ea"/>
                <a:cs typeface="Times New Roman" pitchFamily="18" charset="0"/>
                <a:sym typeface="Arial"/>
              </a:rPr>
              <a:t>quả</a:t>
            </a:r>
            <a:r>
              <a:rPr kumimoji="0" lang="en-US" sz="2400" b="1" i="0" u="none" strike="noStrike" kern="0" cap="none" spc="0" normalizeH="0" baseline="0" noProof="0" dirty="0" smtClean="0">
                <a:ln>
                  <a:noFill/>
                </a:ln>
                <a:solidFill>
                  <a:srgbClr val="FF0000"/>
                </a:solidFill>
                <a:effectLst/>
                <a:uLnTx/>
                <a:uFillTx/>
                <a:latin typeface="Times New Roman" pitchFamily="18" charset="0"/>
                <a:ea typeface="+mn-ea"/>
                <a:cs typeface="Times New Roman" pitchFamily="18" charset="0"/>
                <a:sym typeface="Arial"/>
              </a:rPr>
              <a:t> </a:t>
            </a:r>
            <a:r>
              <a:rPr kumimoji="0" lang="vi-VN" sz="2400" b="1" i="0" u="none" strike="noStrike" kern="0" cap="none" spc="0" normalizeH="0" baseline="0" noProof="0" dirty="0" smtClean="0">
                <a:ln>
                  <a:noFill/>
                </a:ln>
                <a:solidFill>
                  <a:srgbClr val="FF0000"/>
                </a:solidFill>
                <a:effectLst/>
                <a:uLnTx/>
                <a:uFillTx/>
                <a:latin typeface="Times New Roman" pitchFamily="18" charset="0"/>
                <a:ea typeface="+mn-ea"/>
                <a:cs typeface="Times New Roman" pitchFamily="18" charset="0"/>
                <a:sym typeface="Arial"/>
              </a:rPr>
              <a:t>đạ</a:t>
            </a:r>
            <a:r>
              <a:rPr kumimoji="0" lang="en-US" sz="2400" b="1" i="0" u="none" strike="noStrike" kern="0" cap="none" spc="0" normalizeH="0" baseline="0" noProof="0" dirty="0" smtClean="0">
                <a:ln>
                  <a:noFill/>
                </a:ln>
                <a:solidFill>
                  <a:srgbClr val="FF0000"/>
                </a:solidFill>
                <a:effectLst/>
                <a:uLnTx/>
                <a:uFillTx/>
                <a:latin typeface="Times New Roman" pitchFamily="18" charset="0"/>
                <a:ea typeface="+mn-ea"/>
                <a:cs typeface="Times New Roman" pitchFamily="18" charset="0"/>
                <a:sym typeface="Arial"/>
              </a:rPr>
              <a:t>t </a:t>
            </a:r>
            <a:r>
              <a:rPr kumimoji="0" lang="vi-VN" sz="2400" b="1" i="0" u="none" strike="noStrike" kern="0" cap="none" spc="0" normalizeH="0" baseline="0" noProof="0" dirty="0" smtClean="0">
                <a:ln>
                  <a:noFill/>
                </a:ln>
                <a:solidFill>
                  <a:srgbClr val="FF0000"/>
                </a:solidFill>
                <a:effectLst/>
                <a:uLnTx/>
                <a:uFillTx/>
                <a:latin typeface="Times New Roman" pitchFamily="18" charset="0"/>
                <a:ea typeface="+mn-ea"/>
                <a:cs typeface="Times New Roman" pitchFamily="18" charset="0"/>
                <a:sym typeface="Arial"/>
              </a:rPr>
              <a:t>đượ</a:t>
            </a:r>
            <a:r>
              <a:rPr kumimoji="0" lang="en-US" sz="2400" b="1" i="0" u="none" strike="noStrike" kern="0" cap="none" spc="0" normalizeH="0" baseline="0" noProof="0" dirty="0" smtClean="0">
                <a:ln>
                  <a:noFill/>
                </a:ln>
                <a:solidFill>
                  <a:srgbClr val="FF0000"/>
                </a:solidFill>
                <a:effectLst/>
                <a:uLnTx/>
                <a:uFillTx/>
                <a:latin typeface="Times New Roman" pitchFamily="18" charset="0"/>
                <a:ea typeface="+mn-ea"/>
                <a:cs typeface="Times New Roman" pitchFamily="18" charset="0"/>
                <a:sym typeface="Arial"/>
              </a:rPr>
              <a:t>c</a:t>
            </a:r>
            <a:endParaRPr kumimoji="0" lang="en-US" sz="2400" b="1" i="0" u="none" strike="noStrike" kern="0" cap="none" spc="0" normalizeH="0" baseline="0" noProof="0" dirty="0">
              <a:ln>
                <a:noFill/>
              </a:ln>
              <a:solidFill>
                <a:srgbClr val="FF0000"/>
              </a:solidFill>
              <a:effectLst/>
              <a:uLnTx/>
              <a:uFillTx/>
              <a:latin typeface="Times New Roman" pitchFamily="18" charset="0"/>
              <a:ea typeface="+mn-ea"/>
              <a:cs typeface="Times New Roman" pitchFamily="18" charset="0"/>
              <a:sym typeface="Arial"/>
            </a:endParaRPr>
          </a:p>
        </p:txBody>
      </p:sp>
      <p:sp>
        <p:nvSpPr>
          <p:cNvPr id="10" name="Google Shape;2342;p56"/>
          <p:cNvSpPr txBox="1">
            <a:spLocks/>
          </p:cNvSpPr>
          <p:nvPr/>
        </p:nvSpPr>
        <p:spPr>
          <a:xfrm>
            <a:off x="767330" y="1357304"/>
            <a:ext cx="7590884" cy="3357586"/>
          </a:xfrm>
          <a:prstGeom prst="rect">
            <a:avLst/>
          </a:prstGeom>
        </p:spPr>
        <p:style>
          <a:lnRef idx="0">
            <a:schemeClr val="accent2"/>
          </a:lnRef>
          <a:fillRef idx="3">
            <a:schemeClr val="accent2"/>
          </a:fillRef>
          <a:effectRef idx="3">
            <a:schemeClr val="accent2"/>
          </a:effectRef>
          <a:fontRef idx="minor">
            <a:schemeClr val="lt1"/>
          </a:fontRef>
        </p:style>
        <p:txBody>
          <a:bodyPr spcFirstLastPara="1" wrap="square" lIns="91425" tIns="91425" rIns="91425" bIns="91425" anchor="t" anchorCtr="0">
            <a:noAutofit/>
          </a:bodyPr>
          <a:lstStyle/>
          <a:p>
            <a:pPr marL="0" marR="0" lvl="0" indent="0" algn="just" defTabSz="914400" rtl="0" eaLnBrk="1" fontAlgn="auto" latinLnBrk="0" hangingPunct="1">
              <a:lnSpc>
                <a:spcPct val="100000"/>
              </a:lnSpc>
              <a:spcBef>
                <a:spcPts val="300"/>
              </a:spcBef>
              <a:spcAft>
                <a:spcPts val="0"/>
              </a:spcAft>
              <a:buClr>
                <a:srgbClr val="000000"/>
              </a:buClr>
              <a:buSzTx/>
              <a:buFont typeface="Wingdings" pitchFamily="2" charset="2"/>
              <a:buChar char="Ø"/>
              <a:tabLst/>
              <a:defRPr/>
            </a:pPr>
            <a:r>
              <a:rPr kumimoji="0" lang="en-US" sz="2400" b="0" i="0" u="none" strike="noStrike" kern="0" cap="none" spc="0" normalizeH="0" baseline="0" noProof="0" dirty="0" smtClean="0">
                <a:ln>
                  <a:noFill/>
                </a:ln>
                <a:solidFill>
                  <a:srgbClr val="002060"/>
                </a:solidFill>
                <a:effectLst/>
                <a:uLnTx/>
                <a:uFillTx/>
                <a:latin typeface="+mj-lt"/>
                <a:ea typeface="+mn-ea"/>
                <a:cs typeface="+mn-cs"/>
                <a:sym typeface="Arial"/>
              </a:rPr>
              <a:t> </a:t>
            </a:r>
            <a:r>
              <a:rPr kumimoji="0" lang="vi-VN" sz="2400" b="0" i="0" u="none" strike="noStrike" kern="0" cap="none" spc="0" normalizeH="0" baseline="0" noProof="0" dirty="0" smtClean="0">
                <a:ln>
                  <a:noFill/>
                </a:ln>
                <a:solidFill>
                  <a:srgbClr val="002060"/>
                </a:solidFill>
                <a:effectLst/>
                <a:uLnTx/>
                <a:uFillTx/>
                <a:latin typeface="+mj-lt"/>
                <a:ea typeface="+mn-ea"/>
                <a:cs typeface="+mn-cs"/>
                <a:sym typeface="Arial"/>
              </a:rPr>
              <a:t>Cơ cấu nội bộ ngành công nghiệp đúng định hướng</a:t>
            </a:r>
            <a:r>
              <a:rPr kumimoji="0" lang="de-DE" sz="2400" b="0" i="0" u="none" strike="noStrike" kern="0" cap="none" spc="0" normalizeH="0" baseline="0" noProof="0" dirty="0" smtClean="0">
                <a:ln>
                  <a:noFill/>
                </a:ln>
                <a:solidFill>
                  <a:srgbClr val="002060"/>
                </a:solidFill>
                <a:effectLst/>
                <a:uLnTx/>
                <a:uFillTx/>
                <a:latin typeface="+mj-lt"/>
                <a:ea typeface="+mn-ea"/>
                <a:cs typeface="Times New Roman" pitchFamily="18" charset="0"/>
                <a:sym typeface="Arial"/>
              </a:rPr>
              <a:t>;</a:t>
            </a:r>
            <a:endParaRPr kumimoji="0" lang="en-US" sz="2400" b="0" i="0" u="none" strike="noStrike" kern="0" cap="none" spc="0" normalizeH="0" baseline="0" noProof="0" dirty="0" smtClean="0">
              <a:ln>
                <a:noFill/>
              </a:ln>
              <a:solidFill>
                <a:srgbClr val="002060"/>
              </a:solidFill>
              <a:effectLst/>
              <a:uLnTx/>
              <a:uFillTx/>
              <a:latin typeface="+mj-lt"/>
              <a:ea typeface="+mn-ea"/>
              <a:cs typeface="Times New Roman" pitchFamily="18" charset="0"/>
              <a:sym typeface="Arial"/>
            </a:endParaRPr>
          </a:p>
          <a:p>
            <a:pPr marL="0" marR="0" lvl="0" indent="0" algn="just" defTabSz="914400" rtl="0" eaLnBrk="1" fontAlgn="auto" latinLnBrk="0" hangingPunct="1">
              <a:lnSpc>
                <a:spcPct val="100000"/>
              </a:lnSpc>
              <a:spcBef>
                <a:spcPts val="300"/>
              </a:spcBef>
              <a:spcAft>
                <a:spcPts val="0"/>
              </a:spcAft>
              <a:buClr>
                <a:srgbClr val="000000"/>
              </a:buClr>
              <a:buSzTx/>
              <a:buFont typeface="Wingdings" pitchFamily="2" charset="2"/>
              <a:buChar char="Ø"/>
              <a:tabLst/>
              <a:defRPr/>
            </a:pPr>
            <a:r>
              <a:rPr kumimoji="0" lang="de-DE" sz="2400" b="0" i="0" u="none" strike="noStrike" kern="0" cap="none" spc="0" normalizeH="0" baseline="0" noProof="0" dirty="0" smtClean="0">
                <a:ln>
                  <a:noFill/>
                </a:ln>
                <a:solidFill>
                  <a:srgbClr val="002060"/>
                </a:solidFill>
                <a:effectLst/>
                <a:uLnTx/>
                <a:uFillTx/>
                <a:latin typeface="Times New Roman" pitchFamily="18" charset="0"/>
                <a:ea typeface="+mn-ea"/>
                <a:cs typeface="Times New Roman" pitchFamily="18" charset="0"/>
                <a:sym typeface="Arial"/>
              </a:rPr>
              <a:t> Chỉ tiêu ngành công thương tăng trưởng tích cực;</a:t>
            </a:r>
            <a:endParaRPr kumimoji="0" lang="en-US" sz="2400" b="0" i="0" u="none" strike="noStrike" kern="0" cap="none" spc="0" normalizeH="0" baseline="0" noProof="0" dirty="0" smtClean="0">
              <a:ln>
                <a:noFill/>
              </a:ln>
              <a:solidFill>
                <a:srgbClr val="002060"/>
              </a:solidFill>
              <a:effectLst/>
              <a:uLnTx/>
              <a:uFillTx/>
              <a:latin typeface="Times New Roman" pitchFamily="18" charset="0"/>
              <a:ea typeface="+mn-ea"/>
              <a:cs typeface="Times New Roman" pitchFamily="18" charset="0"/>
              <a:sym typeface="Arial"/>
            </a:endParaRPr>
          </a:p>
          <a:p>
            <a:pPr lvl="0" algn="just">
              <a:spcBef>
                <a:spcPts val="300"/>
              </a:spcBef>
              <a:buFont typeface="Wingdings" pitchFamily="2" charset="2"/>
              <a:buChar char="Ø"/>
              <a:defRPr/>
            </a:pPr>
            <a:r>
              <a:rPr kumimoji="0" lang="de-DE" sz="2400" b="0" i="0" u="none" strike="noStrike" kern="0" cap="none" spc="0" normalizeH="0" baseline="0" noProof="0" dirty="0" smtClean="0">
                <a:ln>
                  <a:noFill/>
                </a:ln>
                <a:solidFill>
                  <a:srgbClr val="002060"/>
                </a:solidFill>
                <a:effectLst/>
                <a:uLnTx/>
                <a:uFillTx/>
                <a:latin typeface="Times New Roman" pitchFamily="18" charset="0"/>
                <a:ea typeface="+mn-ea"/>
                <a:cs typeface="Times New Roman" pitchFamily="18" charset="0"/>
                <a:sym typeface="Arial"/>
              </a:rPr>
              <a:t> Hoạt </a:t>
            </a:r>
            <a:r>
              <a:rPr kumimoji="0" lang="vi-VN" sz="2400" b="0" i="0" u="none" strike="noStrike" kern="0" cap="none" spc="0" normalizeH="0" baseline="0" noProof="0" dirty="0" smtClean="0">
                <a:ln>
                  <a:noFill/>
                </a:ln>
                <a:solidFill>
                  <a:srgbClr val="002060"/>
                </a:solidFill>
                <a:effectLst/>
                <a:uLnTx/>
                <a:uFillTx/>
                <a:latin typeface="Times New Roman" pitchFamily="18" charset="0"/>
                <a:ea typeface="+mn-ea"/>
                <a:cs typeface="Times New Roman" pitchFamily="18" charset="0"/>
                <a:sym typeface="Arial"/>
              </a:rPr>
              <a:t>độ</a:t>
            </a:r>
            <a:r>
              <a:rPr kumimoji="0" lang="en-US" sz="2400" b="0" i="0" u="none" strike="noStrike" kern="0" cap="none" spc="0" normalizeH="0" baseline="0" noProof="0" dirty="0" err="1" smtClean="0">
                <a:ln>
                  <a:noFill/>
                </a:ln>
                <a:solidFill>
                  <a:srgbClr val="002060"/>
                </a:solidFill>
                <a:effectLst/>
                <a:uLnTx/>
                <a:uFillTx/>
                <a:latin typeface="Times New Roman" pitchFamily="18" charset="0"/>
                <a:ea typeface="+mn-ea"/>
                <a:cs typeface="Times New Roman" pitchFamily="18" charset="0"/>
                <a:sym typeface="Arial"/>
              </a:rPr>
              <a:t>ng</a:t>
            </a:r>
            <a:r>
              <a:rPr kumimoji="0" lang="en-US" sz="2400" b="0" i="0" u="none" strike="noStrike" kern="0" cap="none" spc="0" normalizeH="0" baseline="0" noProof="0" dirty="0" smtClean="0">
                <a:ln>
                  <a:noFill/>
                </a:ln>
                <a:solidFill>
                  <a:srgbClr val="002060"/>
                </a:solidFill>
                <a:effectLst/>
                <a:uLnTx/>
                <a:uFillTx/>
                <a:latin typeface="Times New Roman" pitchFamily="18" charset="0"/>
                <a:ea typeface="+mn-ea"/>
                <a:cs typeface="Times New Roman" pitchFamily="18" charset="0"/>
                <a:sym typeface="Arial"/>
              </a:rPr>
              <a:t> </a:t>
            </a:r>
            <a:r>
              <a:rPr kumimoji="0" lang="en-US" sz="2400" b="0" i="0" u="none" strike="noStrike" kern="0" cap="none" spc="0" normalizeH="0" baseline="0" noProof="0" dirty="0" err="1" smtClean="0">
                <a:ln>
                  <a:noFill/>
                </a:ln>
                <a:solidFill>
                  <a:srgbClr val="002060"/>
                </a:solidFill>
                <a:effectLst/>
                <a:uLnTx/>
                <a:uFillTx/>
                <a:latin typeface="Times New Roman" pitchFamily="18" charset="0"/>
                <a:ea typeface="+mn-ea"/>
                <a:cs typeface="Times New Roman" pitchFamily="18" charset="0"/>
                <a:sym typeface="Arial"/>
              </a:rPr>
              <a:t>kết</a:t>
            </a:r>
            <a:r>
              <a:rPr kumimoji="0" lang="en-US" sz="2400" b="0" i="0" u="none" strike="noStrike" kern="0" cap="none" spc="0" normalizeH="0" baseline="0" noProof="0" dirty="0" smtClean="0">
                <a:ln>
                  <a:noFill/>
                </a:ln>
                <a:solidFill>
                  <a:srgbClr val="002060"/>
                </a:solidFill>
                <a:effectLst/>
                <a:uLnTx/>
                <a:uFillTx/>
                <a:latin typeface="Times New Roman" pitchFamily="18" charset="0"/>
                <a:ea typeface="+mn-ea"/>
                <a:cs typeface="Times New Roman" pitchFamily="18" charset="0"/>
                <a:sym typeface="Arial"/>
              </a:rPr>
              <a:t> </a:t>
            </a:r>
            <a:r>
              <a:rPr kumimoji="0" lang="en-US" sz="2400" b="0" i="0" u="none" strike="noStrike" kern="0" cap="none" spc="0" normalizeH="0" baseline="0" noProof="0" dirty="0" err="1" smtClean="0">
                <a:ln>
                  <a:noFill/>
                </a:ln>
                <a:solidFill>
                  <a:srgbClr val="002060"/>
                </a:solidFill>
                <a:effectLst/>
                <a:uLnTx/>
                <a:uFillTx/>
                <a:latin typeface="Times New Roman" pitchFamily="18" charset="0"/>
                <a:ea typeface="+mn-ea"/>
                <a:cs typeface="Times New Roman" pitchFamily="18" charset="0"/>
                <a:sym typeface="Arial"/>
              </a:rPr>
              <a:t>nối</a:t>
            </a:r>
            <a:r>
              <a:rPr kumimoji="0" lang="en-US" sz="2400" b="0" i="0" u="none" strike="noStrike" kern="0" cap="none" spc="0" normalizeH="0" baseline="0" noProof="0" dirty="0" smtClean="0">
                <a:ln>
                  <a:noFill/>
                </a:ln>
                <a:solidFill>
                  <a:srgbClr val="002060"/>
                </a:solidFill>
                <a:effectLst/>
                <a:uLnTx/>
                <a:uFillTx/>
                <a:latin typeface="Times New Roman" pitchFamily="18" charset="0"/>
                <a:ea typeface="+mn-ea"/>
                <a:cs typeface="Times New Roman" pitchFamily="18" charset="0"/>
                <a:sym typeface="Arial"/>
              </a:rPr>
              <a:t> </a:t>
            </a:r>
            <a:r>
              <a:rPr kumimoji="0" lang="en-US" sz="2400" b="0" i="0" u="none" strike="noStrike" kern="0" cap="none" spc="0" normalizeH="0" baseline="0" noProof="0" dirty="0" err="1" smtClean="0">
                <a:ln>
                  <a:noFill/>
                </a:ln>
                <a:solidFill>
                  <a:srgbClr val="002060"/>
                </a:solidFill>
                <a:effectLst/>
                <a:uLnTx/>
                <a:uFillTx/>
                <a:latin typeface="Times New Roman" pitchFamily="18" charset="0"/>
                <a:ea typeface="+mn-ea"/>
                <a:cs typeface="Times New Roman" pitchFamily="18" charset="0"/>
                <a:sym typeface="Arial"/>
              </a:rPr>
              <a:t>cung</a:t>
            </a:r>
            <a:r>
              <a:rPr kumimoji="0" lang="en-US" sz="2400" b="0" i="0" u="none" strike="noStrike" kern="0" cap="none" spc="0" normalizeH="0" baseline="0" noProof="0" dirty="0" smtClean="0">
                <a:ln>
                  <a:noFill/>
                </a:ln>
                <a:solidFill>
                  <a:srgbClr val="002060"/>
                </a:solidFill>
                <a:effectLst/>
                <a:uLnTx/>
                <a:uFillTx/>
                <a:latin typeface="Times New Roman" pitchFamily="18" charset="0"/>
                <a:ea typeface="+mn-ea"/>
                <a:cs typeface="Times New Roman" pitchFamily="18" charset="0"/>
                <a:sym typeface="Arial"/>
              </a:rPr>
              <a:t> </a:t>
            </a:r>
            <a:r>
              <a:rPr kumimoji="0" lang="en-US" sz="2400" b="0" i="0" u="none" strike="noStrike" kern="0" cap="none" spc="0" normalizeH="0" baseline="0" noProof="0" dirty="0" err="1" smtClean="0">
                <a:ln>
                  <a:noFill/>
                </a:ln>
                <a:solidFill>
                  <a:srgbClr val="002060"/>
                </a:solidFill>
                <a:effectLst/>
                <a:uLnTx/>
                <a:uFillTx/>
                <a:latin typeface="Times New Roman" pitchFamily="18" charset="0"/>
                <a:ea typeface="+mn-ea"/>
                <a:cs typeface="Times New Roman" pitchFamily="18" charset="0"/>
                <a:sym typeface="Arial"/>
              </a:rPr>
              <a:t>cầu</a:t>
            </a:r>
            <a:r>
              <a:rPr kumimoji="0" lang="en-US" sz="2400" b="0" i="0" u="none" strike="noStrike" kern="0" cap="none" spc="0" normalizeH="0" baseline="0" noProof="0" dirty="0" smtClean="0">
                <a:ln>
                  <a:noFill/>
                </a:ln>
                <a:solidFill>
                  <a:srgbClr val="002060"/>
                </a:solidFill>
                <a:effectLst/>
                <a:uLnTx/>
                <a:uFillTx/>
                <a:latin typeface="Times New Roman" pitchFamily="18" charset="0"/>
                <a:ea typeface="+mn-ea"/>
                <a:cs typeface="Times New Roman" pitchFamily="18" charset="0"/>
                <a:sym typeface="Arial"/>
              </a:rPr>
              <a:t>, </a:t>
            </a:r>
            <a:r>
              <a:rPr kumimoji="0" lang="en-US" sz="2400" b="0" i="0" u="none" strike="noStrike" kern="0" cap="none" spc="0" normalizeH="0" baseline="0" noProof="0" dirty="0" err="1" smtClean="0">
                <a:ln>
                  <a:noFill/>
                </a:ln>
                <a:solidFill>
                  <a:srgbClr val="002060"/>
                </a:solidFill>
                <a:effectLst/>
                <a:uLnTx/>
                <a:uFillTx/>
                <a:latin typeface="Times New Roman" pitchFamily="18" charset="0"/>
                <a:ea typeface="+mn-ea"/>
                <a:cs typeface="Times New Roman" pitchFamily="18" charset="0"/>
                <a:sym typeface="Arial"/>
              </a:rPr>
              <a:t>tổ</a:t>
            </a:r>
            <a:r>
              <a:rPr kumimoji="0" lang="en-US" sz="2400" b="0" i="0" u="none" strike="noStrike" kern="0" cap="none" spc="0" normalizeH="0" baseline="0" noProof="0" dirty="0" smtClean="0">
                <a:ln>
                  <a:noFill/>
                </a:ln>
                <a:solidFill>
                  <a:srgbClr val="002060"/>
                </a:solidFill>
                <a:effectLst/>
                <a:uLnTx/>
                <a:uFillTx/>
                <a:latin typeface="Times New Roman" pitchFamily="18" charset="0"/>
                <a:ea typeface="+mn-ea"/>
                <a:cs typeface="Times New Roman" pitchFamily="18" charset="0"/>
                <a:sym typeface="Arial"/>
              </a:rPr>
              <a:t> </a:t>
            </a:r>
            <a:r>
              <a:rPr kumimoji="0" lang="en-US" sz="2400" b="0" i="0" u="none" strike="noStrike" kern="0" cap="none" spc="0" normalizeH="0" baseline="0" noProof="0" dirty="0" err="1" smtClean="0">
                <a:ln>
                  <a:noFill/>
                </a:ln>
                <a:solidFill>
                  <a:srgbClr val="002060"/>
                </a:solidFill>
                <a:effectLst/>
                <a:uLnTx/>
                <a:uFillTx/>
                <a:latin typeface="Times New Roman" pitchFamily="18" charset="0"/>
                <a:ea typeface="+mn-ea"/>
                <a:cs typeface="Times New Roman" pitchFamily="18" charset="0"/>
                <a:sym typeface="Arial"/>
              </a:rPr>
              <a:t>chức</a:t>
            </a:r>
            <a:r>
              <a:rPr kumimoji="0" lang="en-US" sz="2400" b="0" i="0" u="none" strike="noStrike" kern="0" cap="none" spc="0" normalizeH="0" baseline="0" noProof="0" dirty="0" smtClean="0">
                <a:ln>
                  <a:noFill/>
                </a:ln>
                <a:solidFill>
                  <a:srgbClr val="002060"/>
                </a:solidFill>
                <a:effectLst/>
                <a:uLnTx/>
                <a:uFillTx/>
                <a:latin typeface="Times New Roman" pitchFamily="18" charset="0"/>
                <a:ea typeface="+mn-ea"/>
                <a:cs typeface="Times New Roman" pitchFamily="18" charset="0"/>
                <a:sym typeface="Arial"/>
              </a:rPr>
              <a:t> </a:t>
            </a:r>
            <a:r>
              <a:rPr kumimoji="0" lang="en-US" sz="2400" b="0" i="0" u="none" strike="noStrike" kern="0" cap="none" spc="0" normalizeH="0" baseline="0" noProof="0" dirty="0" err="1" smtClean="0">
                <a:ln>
                  <a:noFill/>
                </a:ln>
                <a:solidFill>
                  <a:srgbClr val="002060"/>
                </a:solidFill>
                <a:effectLst/>
                <a:uLnTx/>
                <a:uFillTx/>
                <a:latin typeface="Times New Roman" pitchFamily="18" charset="0"/>
                <a:ea typeface="+mn-ea"/>
                <a:cs typeface="Times New Roman" pitchFamily="18" charset="0"/>
                <a:sym typeface="Arial"/>
              </a:rPr>
              <a:t>hội</a:t>
            </a:r>
            <a:r>
              <a:rPr kumimoji="0" lang="en-US" sz="2400" b="0" i="0" u="none" strike="noStrike" kern="0" cap="none" spc="0" normalizeH="0" baseline="0" noProof="0" dirty="0" smtClean="0">
                <a:ln>
                  <a:noFill/>
                </a:ln>
                <a:solidFill>
                  <a:srgbClr val="002060"/>
                </a:solidFill>
                <a:effectLst/>
                <a:uLnTx/>
                <a:uFillTx/>
                <a:latin typeface="Times New Roman" pitchFamily="18" charset="0"/>
                <a:ea typeface="+mn-ea"/>
                <a:cs typeface="Times New Roman" pitchFamily="18" charset="0"/>
                <a:sym typeface="Arial"/>
              </a:rPr>
              <a:t> </a:t>
            </a:r>
            <a:r>
              <a:rPr kumimoji="0" lang="en-US" sz="2400" b="0" i="0" u="none" strike="noStrike" kern="0" cap="none" spc="0" normalizeH="0" baseline="0" noProof="0" dirty="0" err="1" smtClean="0">
                <a:ln>
                  <a:noFill/>
                </a:ln>
                <a:solidFill>
                  <a:srgbClr val="002060"/>
                </a:solidFill>
                <a:effectLst/>
                <a:uLnTx/>
                <a:uFillTx/>
                <a:latin typeface="Times New Roman" pitchFamily="18" charset="0"/>
                <a:ea typeface="+mn-ea"/>
                <a:cs typeface="Times New Roman" pitchFamily="18" charset="0"/>
                <a:sym typeface="Arial"/>
              </a:rPr>
              <a:t>chợ</a:t>
            </a:r>
            <a:r>
              <a:rPr kumimoji="0" lang="en-US" sz="2400" b="0" i="0" u="none" strike="noStrike" kern="0" cap="none" spc="0" normalizeH="0" baseline="0" noProof="0" dirty="0" smtClean="0">
                <a:ln>
                  <a:noFill/>
                </a:ln>
                <a:solidFill>
                  <a:srgbClr val="002060"/>
                </a:solidFill>
                <a:effectLst/>
                <a:uLnTx/>
                <a:uFillTx/>
                <a:latin typeface="Times New Roman" pitchFamily="18" charset="0"/>
                <a:ea typeface="+mn-ea"/>
                <a:cs typeface="Times New Roman" pitchFamily="18" charset="0"/>
                <a:sym typeface="Arial"/>
              </a:rPr>
              <a:t>,.. </a:t>
            </a:r>
            <a:r>
              <a:rPr lang="vi-VN" sz="2400" dirty="0" smtClean="0">
                <a:solidFill>
                  <a:srgbClr val="002060"/>
                </a:solidFill>
                <a:latin typeface="Times New Roman" pitchFamily="18" charset="0"/>
                <a:cs typeface="Times New Roman" pitchFamily="18" charset="0"/>
              </a:rPr>
              <a:t>đượ</a:t>
            </a:r>
            <a:r>
              <a:rPr kumimoji="0" lang="en-US" sz="2400" b="0" i="0" u="none" strike="noStrike" kern="0" cap="none" spc="0" normalizeH="0" baseline="0" noProof="0" dirty="0" smtClean="0">
                <a:ln>
                  <a:noFill/>
                </a:ln>
                <a:solidFill>
                  <a:srgbClr val="002060"/>
                </a:solidFill>
                <a:effectLst/>
                <a:uLnTx/>
                <a:uFillTx/>
                <a:latin typeface="Times New Roman" pitchFamily="18" charset="0"/>
                <a:ea typeface="+mn-ea"/>
                <a:cs typeface="Times New Roman" pitchFamily="18" charset="0"/>
                <a:sym typeface="Arial"/>
              </a:rPr>
              <a:t>c </a:t>
            </a:r>
            <a:r>
              <a:rPr kumimoji="0" lang="vi-VN" sz="2400" b="0" i="0" u="none" strike="noStrike" kern="0" cap="none" spc="0" normalizeH="0" baseline="0" noProof="0" dirty="0" smtClean="0">
                <a:ln>
                  <a:noFill/>
                </a:ln>
                <a:solidFill>
                  <a:srgbClr val="002060"/>
                </a:solidFill>
                <a:effectLst/>
                <a:uLnTx/>
                <a:uFillTx/>
                <a:latin typeface="Times New Roman" pitchFamily="18" charset="0"/>
                <a:ea typeface="+mn-ea"/>
                <a:cs typeface="Times New Roman" pitchFamily="18" charset="0"/>
                <a:sym typeface="Arial"/>
              </a:rPr>
              <a:t>đẩ</a:t>
            </a:r>
            <a:r>
              <a:rPr kumimoji="0" lang="en-US" sz="2400" b="0" i="0" u="none" strike="noStrike" kern="0" cap="none" spc="0" normalizeH="0" baseline="0" noProof="0" dirty="0" smtClean="0">
                <a:ln>
                  <a:noFill/>
                </a:ln>
                <a:solidFill>
                  <a:srgbClr val="002060"/>
                </a:solidFill>
                <a:effectLst/>
                <a:uLnTx/>
                <a:uFillTx/>
                <a:latin typeface="Times New Roman" pitchFamily="18" charset="0"/>
                <a:ea typeface="+mn-ea"/>
                <a:cs typeface="Times New Roman" pitchFamily="18" charset="0"/>
                <a:sym typeface="Arial"/>
              </a:rPr>
              <a:t>y </a:t>
            </a:r>
            <a:r>
              <a:rPr kumimoji="0" lang="en-US" sz="2400" b="0" i="0" u="none" strike="noStrike" kern="0" cap="none" spc="0" normalizeH="0" baseline="0" noProof="0" dirty="0" err="1" smtClean="0">
                <a:ln>
                  <a:noFill/>
                </a:ln>
                <a:solidFill>
                  <a:srgbClr val="002060"/>
                </a:solidFill>
                <a:effectLst/>
                <a:uLnTx/>
                <a:uFillTx/>
                <a:latin typeface="Times New Roman" pitchFamily="18" charset="0"/>
                <a:ea typeface="+mn-ea"/>
                <a:cs typeface="Times New Roman" pitchFamily="18" charset="0"/>
                <a:sym typeface="Arial"/>
              </a:rPr>
              <a:t>mạnh</a:t>
            </a:r>
            <a:r>
              <a:rPr kumimoji="0" lang="en-US" sz="2400" b="0" i="0" u="none" strike="noStrike" kern="0" cap="none" spc="0" normalizeH="0" baseline="0" noProof="0" dirty="0" smtClean="0">
                <a:ln>
                  <a:noFill/>
                </a:ln>
                <a:solidFill>
                  <a:srgbClr val="002060"/>
                </a:solidFill>
                <a:effectLst/>
                <a:uLnTx/>
                <a:uFillTx/>
                <a:latin typeface="Times New Roman" pitchFamily="18" charset="0"/>
                <a:ea typeface="+mn-ea"/>
                <a:cs typeface="Times New Roman" pitchFamily="18" charset="0"/>
                <a:sym typeface="Arial"/>
              </a:rPr>
              <a:t>, </a:t>
            </a:r>
            <a:r>
              <a:rPr kumimoji="0" lang="en-US" sz="2400" b="0" i="0" u="none" strike="noStrike" kern="0" cap="none" spc="0" normalizeH="0" baseline="0" noProof="0" dirty="0" err="1" smtClean="0">
                <a:ln>
                  <a:noFill/>
                </a:ln>
                <a:solidFill>
                  <a:srgbClr val="002060"/>
                </a:solidFill>
                <a:effectLst/>
                <a:uLnTx/>
                <a:uFillTx/>
                <a:latin typeface="Times New Roman" pitchFamily="18" charset="0"/>
                <a:ea typeface="+mn-ea"/>
                <a:cs typeface="Times New Roman" pitchFamily="18" charset="0"/>
                <a:sym typeface="Arial"/>
              </a:rPr>
              <a:t>kích</a:t>
            </a:r>
            <a:r>
              <a:rPr kumimoji="0" lang="en-US" sz="2400" b="0" i="0" u="none" strike="noStrike" kern="0" cap="none" spc="0" normalizeH="0" baseline="0" noProof="0" dirty="0" smtClean="0">
                <a:ln>
                  <a:noFill/>
                </a:ln>
                <a:solidFill>
                  <a:srgbClr val="002060"/>
                </a:solidFill>
                <a:effectLst/>
                <a:uLnTx/>
                <a:uFillTx/>
                <a:latin typeface="Times New Roman" pitchFamily="18" charset="0"/>
                <a:ea typeface="+mn-ea"/>
                <a:cs typeface="Times New Roman" pitchFamily="18" charset="0"/>
                <a:sym typeface="Arial"/>
              </a:rPr>
              <a:t> </a:t>
            </a:r>
            <a:r>
              <a:rPr kumimoji="0" lang="en-US" sz="2400" b="0" i="0" u="none" strike="noStrike" kern="0" cap="none" spc="0" normalizeH="0" baseline="0" noProof="0" dirty="0" err="1" smtClean="0">
                <a:ln>
                  <a:noFill/>
                </a:ln>
                <a:solidFill>
                  <a:srgbClr val="002060"/>
                </a:solidFill>
                <a:effectLst/>
                <a:uLnTx/>
                <a:uFillTx/>
                <a:latin typeface="Times New Roman" pitchFamily="18" charset="0"/>
                <a:ea typeface="+mn-ea"/>
                <a:cs typeface="Times New Roman" pitchFamily="18" charset="0"/>
                <a:sym typeface="Arial"/>
              </a:rPr>
              <a:t>thích</a:t>
            </a:r>
            <a:r>
              <a:rPr kumimoji="0" lang="en-US" sz="2400" b="0" i="0" u="none" strike="noStrike" kern="0" cap="none" spc="0" normalizeH="0" baseline="0" noProof="0" dirty="0" smtClean="0">
                <a:ln>
                  <a:noFill/>
                </a:ln>
                <a:solidFill>
                  <a:srgbClr val="002060"/>
                </a:solidFill>
                <a:effectLst/>
                <a:uLnTx/>
                <a:uFillTx/>
                <a:latin typeface="Times New Roman" pitchFamily="18" charset="0"/>
                <a:ea typeface="+mn-ea"/>
                <a:cs typeface="Times New Roman" pitchFamily="18" charset="0"/>
                <a:sym typeface="Arial"/>
              </a:rPr>
              <a:t> </a:t>
            </a:r>
            <a:r>
              <a:rPr kumimoji="0" lang="en-US" sz="2400" b="0" i="0" u="none" strike="noStrike" kern="0" cap="none" spc="0" normalizeH="0" baseline="0" noProof="0" dirty="0" err="1" smtClean="0">
                <a:ln>
                  <a:noFill/>
                </a:ln>
                <a:solidFill>
                  <a:srgbClr val="002060"/>
                </a:solidFill>
                <a:effectLst/>
                <a:uLnTx/>
                <a:uFillTx/>
                <a:latin typeface="Times New Roman" pitchFamily="18" charset="0"/>
                <a:ea typeface="+mn-ea"/>
                <a:cs typeface="Times New Roman" pitchFamily="18" charset="0"/>
                <a:sym typeface="Arial"/>
              </a:rPr>
              <a:t>tiêu</a:t>
            </a:r>
            <a:r>
              <a:rPr kumimoji="0" lang="en-US" sz="2400" b="0" i="0" u="none" strike="noStrike" kern="0" cap="none" spc="0" normalizeH="0" baseline="0" noProof="0" dirty="0" smtClean="0">
                <a:ln>
                  <a:noFill/>
                </a:ln>
                <a:solidFill>
                  <a:srgbClr val="002060"/>
                </a:solidFill>
                <a:effectLst/>
                <a:uLnTx/>
                <a:uFillTx/>
                <a:latin typeface="Times New Roman" pitchFamily="18" charset="0"/>
                <a:ea typeface="+mn-ea"/>
                <a:cs typeface="Times New Roman" pitchFamily="18" charset="0"/>
                <a:sym typeface="Arial"/>
              </a:rPr>
              <a:t> </a:t>
            </a:r>
            <a:r>
              <a:rPr kumimoji="0" lang="en-US" sz="2400" b="0" i="0" u="none" strike="noStrike" kern="0" cap="none" spc="0" normalizeH="0" baseline="0" noProof="0" dirty="0" err="1" smtClean="0">
                <a:ln>
                  <a:noFill/>
                </a:ln>
                <a:solidFill>
                  <a:srgbClr val="002060"/>
                </a:solidFill>
                <a:effectLst/>
                <a:uLnTx/>
                <a:uFillTx/>
                <a:latin typeface="Times New Roman" pitchFamily="18" charset="0"/>
                <a:ea typeface="+mn-ea"/>
                <a:cs typeface="Times New Roman" pitchFamily="18" charset="0"/>
                <a:sym typeface="Arial"/>
              </a:rPr>
              <a:t>thụ</a:t>
            </a:r>
            <a:r>
              <a:rPr kumimoji="0" lang="en-US" sz="2400" b="0" i="0" u="none" strike="noStrike" kern="0" cap="none" spc="0" normalizeH="0" baseline="0" noProof="0" dirty="0" smtClean="0">
                <a:ln>
                  <a:noFill/>
                </a:ln>
                <a:solidFill>
                  <a:srgbClr val="002060"/>
                </a:solidFill>
                <a:effectLst/>
                <a:uLnTx/>
                <a:uFillTx/>
                <a:latin typeface="Times New Roman" pitchFamily="18" charset="0"/>
                <a:ea typeface="+mn-ea"/>
                <a:cs typeface="Times New Roman" pitchFamily="18" charset="0"/>
                <a:sym typeface="Arial"/>
              </a:rPr>
              <a:t> </a:t>
            </a:r>
            <a:r>
              <a:rPr kumimoji="0" lang="en-US" sz="2400" b="0" i="0" u="none" strike="noStrike" kern="0" cap="none" spc="0" normalizeH="0" baseline="0" noProof="0" dirty="0" err="1" smtClean="0">
                <a:ln>
                  <a:noFill/>
                </a:ln>
                <a:solidFill>
                  <a:srgbClr val="002060"/>
                </a:solidFill>
                <a:effectLst/>
                <a:uLnTx/>
                <a:uFillTx/>
                <a:latin typeface="Times New Roman" pitchFamily="18" charset="0"/>
                <a:ea typeface="+mn-ea"/>
                <a:cs typeface="Times New Roman" pitchFamily="18" charset="0"/>
                <a:sym typeface="Arial"/>
              </a:rPr>
              <a:t>tại</a:t>
            </a:r>
            <a:r>
              <a:rPr kumimoji="0" lang="en-US" sz="2400" b="0" i="0" u="none" strike="noStrike" kern="0" cap="none" spc="0" normalizeH="0" baseline="0" noProof="0" dirty="0" smtClean="0">
                <a:ln>
                  <a:noFill/>
                </a:ln>
                <a:solidFill>
                  <a:srgbClr val="002060"/>
                </a:solidFill>
                <a:effectLst/>
                <a:uLnTx/>
                <a:uFillTx/>
                <a:latin typeface="Times New Roman" pitchFamily="18" charset="0"/>
                <a:ea typeface="+mn-ea"/>
                <a:cs typeface="Times New Roman" pitchFamily="18" charset="0"/>
                <a:sym typeface="Arial"/>
              </a:rPr>
              <a:t> </a:t>
            </a:r>
            <a:r>
              <a:rPr kumimoji="0" lang="en-US" sz="2400" b="0" i="0" u="none" strike="noStrike" kern="0" cap="none" spc="0" normalizeH="0" baseline="0" noProof="0" dirty="0" err="1" smtClean="0">
                <a:ln>
                  <a:noFill/>
                </a:ln>
                <a:solidFill>
                  <a:srgbClr val="002060"/>
                </a:solidFill>
                <a:effectLst/>
                <a:uLnTx/>
                <a:uFillTx/>
                <a:latin typeface="Times New Roman" pitchFamily="18" charset="0"/>
                <a:ea typeface="+mn-ea"/>
                <a:cs typeface="Times New Roman" pitchFamily="18" charset="0"/>
                <a:sym typeface="Arial"/>
              </a:rPr>
              <a:t>thị</a:t>
            </a:r>
            <a:r>
              <a:rPr kumimoji="0" lang="en-US" sz="2400" b="0" i="0" u="none" strike="noStrike" kern="0" cap="none" spc="0" normalizeH="0" baseline="0" noProof="0" dirty="0" smtClean="0">
                <a:ln>
                  <a:noFill/>
                </a:ln>
                <a:solidFill>
                  <a:srgbClr val="002060"/>
                </a:solidFill>
                <a:effectLst/>
                <a:uLnTx/>
                <a:uFillTx/>
                <a:latin typeface="Times New Roman" pitchFamily="18" charset="0"/>
                <a:ea typeface="+mn-ea"/>
                <a:cs typeface="Times New Roman" pitchFamily="18" charset="0"/>
                <a:sym typeface="Arial"/>
              </a:rPr>
              <a:t> </a:t>
            </a:r>
            <a:r>
              <a:rPr kumimoji="0" lang="en-US" sz="2400" b="0" i="0" u="none" strike="noStrike" kern="0" cap="none" spc="0" normalizeH="0" baseline="0" noProof="0" dirty="0" err="1" smtClean="0">
                <a:ln>
                  <a:noFill/>
                </a:ln>
                <a:solidFill>
                  <a:srgbClr val="002060"/>
                </a:solidFill>
                <a:effectLst/>
                <a:uLnTx/>
                <a:uFillTx/>
                <a:latin typeface="Times New Roman" pitchFamily="18" charset="0"/>
                <a:ea typeface="+mn-ea"/>
                <a:cs typeface="Times New Roman" pitchFamily="18" charset="0"/>
                <a:sym typeface="Arial"/>
              </a:rPr>
              <a:t>tr</a:t>
            </a:r>
            <a:r>
              <a:rPr kumimoji="0" lang="vi-VN" sz="2400" b="0" i="0" u="none" strike="noStrike" kern="0" cap="none" spc="0" normalizeH="0" baseline="0" noProof="0" dirty="0" smtClean="0">
                <a:ln>
                  <a:noFill/>
                </a:ln>
                <a:solidFill>
                  <a:srgbClr val="002060"/>
                </a:solidFill>
                <a:effectLst/>
                <a:uLnTx/>
                <a:uFillTx/>
                <a:latin typeface="Times New Roman" pitchFamily="18" charset="0"/>
                <a:ea typeface="+mn-ea"/>
                <a:cs typeface="Times New Roman" pitchFamily="18" charset="0"/>
                <a:sym typeface="Arial"/>
              </a:rPr>
              <a:t>ườ</a:t>
            </a:r>
            <a:r>
              <a:rPr kumimoji="0" lang="en-US" sz="2400" b="0" i="0" u="none" strike="noStrike" kern="0" cap="none" spc="0" normalizeH="0" baseline="0" noProof="0" dirty="0" err="1" smtClean="0">
                <a:ln>
                  <a:noFill/>
                </a:ln>
                <a:solidFill>
                  <a:srgbClr val="002060"/>
                </a:solidFill>
                <a:effectLst/>
                <a:uLnTx/>
                <a:uFillTx/>
                <a:latin typeface="Times New Roman" pitchFamily="18" charset="0"/>
                <a:ea typeface="+mn-ea"/>
                <a:cs typeface="Times New Roman" pitchFamily="18" charset="0"/>
                <a:sym typeface="Arial"/>
              </a:rPr>
              <a:t>ng</a:t>
            </a:r>
            <a:r>
              <a:rPr kumimoji="0" lang="en-US" sz="2400" b="0" i="0" u="none" strike="noStrike" kern="0" cap="none" spc="0" normalizeH="0" baseline="0" noProof="0" dirty="0" smtClean="0">
                <a:ln>
                  <a:noFill/>
                </a:ln>
                <a:solidFill>
                  <a:srgbClr val="002060"/>
                </a:solidFill>
                <a:effectLst/>
                <a:uLnTx/>
                <a:uFillTx/>
                <a:latin typeface="Times New Roman" pitchFamily="18" charset="0"/>
                <a:ea typeface="+mn-ea"/>
                <a:cs typeface="Times New Roman" pitchFamily="18" charset="0"/>
                <a:sym typeface="Arial"/>
              </a:rPr>
              <a:t> </a:t>
            </a:r>
            <a:r>
              <a:rPr kumimoji="0" lang="en-US" sz="2400" b="0" i="0" u="none" strike="noStrike" kern="0" cap="none" spc="0" normalizeH="0" baseline="0" noProof="0" dirty="0" err="1" smtClean="0">
                <a:ln>
                  <a:noFill/>
                </a:ln>
                <a:solidFill>
                  <a:srgbClr val="002060"/>
                </a:solidFill>
                <a:effectLst/>
                <a:uLnTx/>
                <a:uFillTx/>
                <a:latin typeface="Times New Roman" pitchFamily="18" charset="0"/>
                <a:ea typeface="+mn-ea"/>
                <a:cs typeface="Times New Roman" pitchFamily="18" charset="0"/>
                <a:sym typeface="Arial"/>
              </a:rPr>
              <a:t>nội</a:t>
            </a:r>
            <a:r>
              <a:rPr kumimoji="0" lang="en-US" sz="2400" b="0" i="0" u="none" strike="noStrike" kern="0" cap="none" spc="0" normalizeH="0" baseline="0" noProof="0" dirty="0" smtClean="0">
                <a:ln>
                  <a:noFill/>
                </a:ln>
                <a:solidFill>
                  <a:srgbClr val="002060"/>
                </a:solidFill>
                <a:effectLst/>
                <a:uLnTx/>
                <a:uFillTx/>
                <a:latin typeface="Times New Roman" pitchFamily="18" charset="0"/>
                <a:ea typeface="+mn-ea"/>
                <a:cs typeface="Times New Roman" pitchFamily="18" charset="0"/>
                <a:sym typeface="Arial"/>
              </a:rPr>
              <a:t> </a:t>
            </a:r>
            <a:r>
              <a:rPr kumimoji="0" lang="vi-VN" sz="2400" b="0" i="0" u="none" strike="noStrike" kern="0" cap="none" spc="0" normalizeH="0" baseline="0" noProof="0" dirty="0" smtClean="0">
                <a:ln>
                  <a:noFill/>
                </a:ln>
                <a:solidFill>
                  <a:srgbClr val="002060"/>
                </a:solidFill>
                <a:effectLst/>
                <a:uLnTx/>
                <a:uFillTx/>
                <a:latin typeface="Times New Roman" pitchFamily="18" charset="0"/>
                <a:ea typeface="+mn-ea"/>
                <a:cs typeface="Times New Roman" pitchFamily="18" charset="0"/>
                <a:sym typeface="Arial"/>
              </a:rPr>
              <a:t>đị</a:t>
            </a:r>
            <a:r>
              <a:rPr kumimoji="0" lang="en-US" sz="2400" b="0" i="0" u="none" strike="noStrike" kern="0" cap="none" spc="0" normalizeH="0" baseline="0" noProof="0" dirty="0" smtClean="0">
                <a:ln>
                  <a:noFill/>
                </a:ln>
                <a:solidFill>
                  <a:srgbClr val="002060"/>
                </a:solidFill>
                <a:effectLst/>
                <a:uLnTx/>
                <a:uFillTx/>
                <a:latin typeface="Times New Roman" pitchFamily="18" charset="0"/>
                <a:ea typeface="+mn-ea"/>
                <a:cs typeface="Times New Roman" pitchFamily="18" charset="0"/>
                <a:sym typeface="Arial"/>
              </a:rPr>
              <a:t>a;</a:t>
            </a:r>
          </a:p>
          <a:p>
            <a:pPr lvl="0" algn="just">
              <a:spcBef>
                <a:spcPts val="300"/>
              </a:spcBef>
              <a:buFont typeface="Wingdings" pitchFamily="2" charset="2"/>
              <a:buChar char="Ø"/>
            </a:pPr>
            <a:r>
              <a:rPr kumimoji="0" lang="de-DE" sz="2400" b="0" i="0" u="none" strike="noStrike" kern="0" cap="none" spc="0" normalizeH="0" baseline="0" noProof="0" dirty="0" smtClean="0">
                <a:ln>
                  <a:noFill/>
                </a:ln>
                <a:solidFill>
                  <a:srgbClr val="002060"/>
                </a:solidFill>
                <a:effectLst/>
                <a:uLnTx/>
                <a:uFillTx/>
                <a:latin typeface="Times New Roman" pitchFamily="18" charset="0"/>
                <a:ea typeface="+mn-ea"/>
                <a:cs typeface="Times New Roman" pitchFamily="18" charset="0"/>
                <a:sym typeface="Arial"/>
              </a:rPr>
              <a:t> Hạ tầng công nghiệp được quan tâm đầu tư</a:t>
            </a:r>
            <a:r>
              <a:rPr lang="de-DE" sz="2400" dirty="0" smtClean="0">
                <a:solidFill>
                  <a:srgbClr val="002060"/>
                </a:solidFill>
                <a:latin typeface="Times New Roman" pitchFamily="18" charset="0"/>
                <a:cs typeface="Times New Roman" pitchFamily="18" charset="0"/>
              </a:rPr>
              <a:t>,</a:t>
            </a:r>
            <a:r>
              <a:rPr lang="vi-VN" sz="2400" dirty="0" smtClean="0">
                <a:solidFill>
                  <a:srgbClr val="002060"/>
                </a:solidFill>
                <a:latin typeface="Times New Roman" pitchFamily="18" charset="0"/>
                <a:cs typeface="Times New Roman" pitchFamily="18" charset="0"/>
              </a:rPr>
              <a:t> tạo điều kiện thuận lợi cho các doanh nghiệp mở rộng mặt bằng phát triển sản xuất kinh doanh, tiết giảm chi phí sản xuất, </a:t>
            </a:r>
            <a:endParaRPr kumimoji="0" lang="de-DE" sz="2400" b="0" i="0" u="none" strike="noStrike" kern="0" cap="none" spc="0" normalizeH="0" baseline="0" noProof="0" dirty="0" smtClean="0">
              <a:ln>
                <a:noFill/>
              </a:ln>
              <a:solidFill>
                <a:srgbClr val="002060"/>
              </a:solidFill>
              <a:effectLst/>
              <a:uLnTx/>
              <a:uFillTx/>
              <a:latin typeface="Times New Roman" pitchFamily="18" charset="0"/>
              <a:cs typeface="Times New Roman" pitchFamily="18" charset="0"/>
              <a:sym typeface="Arial"/>
            </a:endParaRPr>
          </a:p>
          <a:p>
            <a:pPr marL="0" marR="0" lvl="0" indent="0" algn="l" defTabSz="914400" rtl="0" eaLnBrk="1" fontAlgn="auto" latinLnBrk="0" hangingPunct="1">
              <a:lnSpc>
                <a:spcPct val="100000"/>
              </a:lnSpc>
              <a:spcBef>
                <a:spcPts val="300"/>
              </a:spcBef>
              <a:spcAft>
                <a:spcPts val="0"/>
              </a:spcAft>
              <a:buClr>
                <a:srgbClr val="000000"/>
              </a:buClr>
              <a:buSzTx/>
              <a:tabLst/>
              <a:defRPr/>
            </a:pPr>
            <a:endParaRPr kumimoji="0" lang="de-DE" sz="2400" b="0" i="0" u="none" strike="noStrike" kern="0" cap="none" spc="0" normalizeH="0" baseline="0" noProof="0" dirty="0" smtClean="0">
              <a:ln>
                <a:noFill/>
              </a:ln>
              <a:solidFill>
                <a:schemeClr val="lt1"/>
              </a:solidFill>
              <a:effectLst/>
              <a:uLnTx/>
              <a:uFillTx/>
              <a:latin typeface="+mj-lt"/>
              <a:ea typeface="+mn-ea"/>
              <a:cs typeface="+mn-cs"/>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de-DE" sz="2000" b="0" i="0" u="none" strike="noStrike" kern="0" cap="none" spc="0" normalizeH="0" baseline="0" noProof="0" dirty="0" smtClean="0">
              <a:ln>
                <a:noFill/>
              </a:ln>
              <a:solidFill>
                <a:srgbClr val="002060"/>
              </a:solidFill>
              <a:effectLst/>
              <a:uLnTx/>
              <a:uFillTx/>
              <a:latin typeface="Times New Roman" pitchFamily="18" charset="0"/>
              <a:ea typeface="+mn-ea"/>
              <a:cs typeface="Times New Roman" pitchFamily="18"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dirty="0">
              <a:ln>
                <a:noFill/>
              </a:ln>
              <a:solidFill>
                <a:srgbClr val="002060"/>
              </a:solidFill>
              <a:effectLst/>
              <a:uLnTx/>
              <a:uFillTx/>
              <a:latin typeface="Times New Roman" pitchFamily="18" charset="0"/>
              <a:ea typeface="+mn-ea"/>
              <a:cs typeface="Times New Roman" pitchFamily="18" charset="0"/>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9" name="Title 4"/>
          <p:cNvSpPr txBox="1">
            <a:spLocks/>
          </p:cNvSpPr>
          <p:nvPr/>
        </p:nvSpPr>
        <p:spPr>
          <a:xfrm>
            <a:off x="714348" y="857238"/>
            <a:ext cx="2686530" cy="436500"/>
          </a:xfrm>
          <a:prstGeom prst="rect">
            <a:avLst/>
          </a:prstGeom>
        </p:spPr>
        <p:style>
          <a:lnRef idx="0">
            <a:schemeClr val="accent2"/>
          </a:lnRef>
          <a:fillRef idx="3">
            <a:schemeClr val="accent2"/>
          </a:fillRef>
          <a:effectRef idx="3">
            <a:schemeClr val="accent2"/>
          </a:effectRef>
          <a:fontRef idx="minor">
            <a:schemeClr val="lt1"/>
          </a:fontRef>
        </p:style>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err="1" smtClean="0">
                <a:ln>
                  <a:noFill/>
                </a:ln>
                <a:solidFill>
                  <a:srgbClr val="FF0000"/>
                </a:solidFill>
                <a:effectLst/>
                <a:uLnTx/>
                <a:uFillTx/>
                <a:latin typeface="Times New Roman" pitchFamily="18" charset="0"/>
                <a:ea typeface="+mn-ea"/>
                <a:cs typeface="Times New Roman" pitchFamily="18" charset="0"/>
                <a:sym typeface="Arial"/>
              </a:rPr>
              <a:t>Kết</a:t>
            </a:r>
            <a:r>
              <a:rPr kumimoji="0" lang="en-US" sz="2400" b="1" i="0" u="none" strike="noStrike" kern="0" cap="none" spc="0" normalizeH="0" baseline="0" noProof="0" dirty="0" smtClean="0">
                <a:ln>
                  <a:noFill/>
                </a:ln>
                <a:solidFill>
                  <a:srgbClr val="FF0000"/>
                </a:solidFill>
                <a:effectLst/>
                <a:uLnTx/>
                <a:uFillTx/>
                <a:latin typeface="Times New Roman" pitchFamily="18" charset="0"/>
                <a:ea typeface="+mn-ea"/>
                <a:cs typeface="Times New Roman" pitchFamily="18" charset="0"/>
                <a:sym typeface="Arial"/>
              </a:rPr>
              <a:t> </a:t>
            </a:r>
            <a:r>
              <a:rPr kumimoji="0" lang="en-US" sz="2400" b="1" i="0" u="none" strike="noStrike" kern="0" cap="none" spc="0" normalizeH="0" baseline="0" noProof="0" dirty="0" err="1" smtClean="0">
                <a:ln>
                  <a:noFill/>
                </a:ln>
                <a:solidFill>
                  <a:srgbClr val="FF0000"/>
                </a:solidFill>
                <a:effectLst/>
                <a:uLnTx/>
                <a:uFillTx/>
                <a:latin typeface="Times New Roman" pitchFamily="18" charset="0"/>
                <a:ea typeface="+mn-ea"/>
                <a:cs typeface="Times New Roman" pitchFamily="18" charset="0"/>
                <a:sym typeface="Arial"/>
              </a:rPr>
              <a:t>quả</a:t>
            </a:r>
            <a:r>
              <a:rPr kumimoji="0" lang="en-US" sz="2400" b="1" i="0" u="none" strike="noStrike" kern="0" cap="none" spc="0" normalizeH="0" baseline="0" noProof="0" dirty="0" smtClean="0">
                <a:ln>
                  <a:noFill/>
                </a:ln>
                <a:solidFill>
                  <a:srgbClr val="FF0000"/>
                </a:solidFill>
                <a:effectLst/>
                <a:uLnTx/>
                <a:uFillTx/>
                <a:latin typeface="Times New Roman" pitchFamily="18" charset="0"/>
                <a:ea typeface="+mn-ea"/>
                <a:cs typeface="Times New Roman" pitchFamily="18" charset="0"/>
                <a:sym typeface="Arial"/>
              </a:rPr>
              <a:t> </a:t>
            </a:r>
            <a:r>
              <a:rPr kumimoji="0" lang="vi-VN" sz="2400" b="1" i="0" u="none" strike="noStrike" kern="0" cap="none" spc="0" normalizeH="0" baseline="0" noProof="0" dirty="0" smtClean="0">
                <a:ln>
                  <a:noFill/>
                </a:ln>
                <a:solidFill>
                  <a:srgbClr val="FF0000"/>
                </a:solidFill>
                <a:effectLst/>
                <a:uLnTx/>
                <a:uFillTx/>
                <a:latin typeface="Times New Roman" pitchFamily="18" charset="0"/>
                <a:ea typeface="+mn-ea"/>
                <a:cs typeface="Times New Roman" pitchFamily="18" charset="0"/>
                <a:sym typeface="Arial"/>
              </a:rPr>
              <a:t>đạ</a:t>
            </a:r>
            <a:r>
              <a:rPr kumimoji="0" lang="en-US" sz="2400" b="1" i="0" u="none" strike="noStrike" kern="0" cap="none" spc="0" normalizeH="0" baseline="0" noProof="0" dirty="0" smtClean="0">
                <a:ln>
                  <a:noFill/>
                </a:ln>
                <a:solidFill>
                  <a:srgbClr val="FF0000"/>
                </a:solidFill>
                <a:effectLst/>
                <a:uLnTx/>
                <a:uFillTx/>
                <a:latin typeface="Times New Roman" pitchFamily="18" charset="0"/>
                <a:ea typeface="+mn-ea"/>
                <a:cs typeface="Times New Roman" pitchFamily="18" charset="0"/>
                <a:sym typeface="Arial"/>
              </a:rPr>
              <a:t>t </a:t>
            </a:r>
            <a:r>
              <a:rPr kumimoji="0" lang="vi-VN" sz="2400" b="1" i="0" u="none" strike="noStrike" kern="0" cap="none" spc="0" normalizeH="0" baseline="0" noProof="0" dirty="0" smtClean="0">
                <a:ln>
                  <a:noFill/>
                </a:ln>
                <a:solidFill>
                  <a:srgbClr val="FF0000"/>
                </a:solidFill>
                <a:effectLst/>
                <a:uLnTx/>
                <a:uFillTx/>
                <a:latin typeface="Times New Roman" pitchFamily="18" charset="0"/>
                <a:ea typeface="+mn-ea"/>
                <a:cs typeface="Times New Roman" pitchFamily="18" charset="0"/>
                <a:sym typeface="Arial"/>
              </a:rPr>
              <a:t>đượ</a:t>
            </a:r>
            <a:r>
              <a:rPr kumimoji="0" lang="en-US" sz="2400" b="1" i="0" u="none" strike="noStrike" kern="0" cap="none" spc="0" normalizeH="0" baseline="0" noProof="0" dirty="0" smtClean="0">
                <a:ln>
                  <a:noFill/>
                </a:ln>
                <a:solidFill>
                  <a:srgbClr val="FF0000"/>
                </a:solidFill>
                <a:effectLst/>
                <a:uLnTx/>
                <a:uFillTx/>
                <a:latin typeface="Times New Roman" pitchFamily="18" charset="0"/>
                <a:ea typeface="+mn-ea"/>
                <a:cs typeface="Times New Roman" pitchFamily="18" charset="0"/>
                <a:sym typeface="Arial"/>
              </a:rPr>
              <a:t>c</a:t>
            </a:r>
            <a:endParaRPr kumimoji="0" lang="en-US" sz="2400" b="1" i="0" u="none" strike="noStrike" kern="0" cap="none" spc="0" normalizeH="0" baseline="0" noProof="0" dirty="0">
              <a:ln>
                <a:noFill/>
              </a:ln>
              <a:solidFill>
                <a:srgbClr val="FF0000"/>
              </a:solidFill>
              <a:effectLst/>
              <a:uLnTx/>
              <a:uFillTx/>
              <a:latin typeface="Times New Roman" pitchFamily="18" charset="0"/>
              <a:ea typeface="+mn-ea"/>
              <a:cs typeface="Times New Roman" pitchFamily="18" charset="0"/>
              <a:sym typeface="Arial"/>
            </a:endParaRPr>
          </a:p>
        </p:txBody>
      </p:sp>
      <p:sp>
        <p:nvSpPr>
          <p:cNvPr id="10" name="Google Shape;2342;p56"/>
          <p:cNvSpPr txBox="1">
            <a:spLocks/>
          </p:cNvSpPr>
          <p:nvPr/>
        </p:nvSpPr>
        <p:spPr>
          <a:xfrm>
            <a:off x="714348" y="1285866"/>
            <a:ext cx="7590884" cy="3357586"/>
          </a:xfrm>
          <a:prstGeom prst="rect">
            <a:avLst/>
          </a:prstGeom>
        </p:spPr>
        <p:style>
          <a:lnRef idx="0">
            <a:schemeClr val="accent2"/>
          </a:lnRef>
          <a:fillRef idx="3">
            <a:schemeClr val="accent2"/>
          </a:fillRef>
          <a:effectRef idx="3">
            <a:schemeClr val="accent2"/>
          </a:effectRef>
          <a:fontRef idx="minor">
            <a:schemeClr val="lt1"/>
          </a:fontRef>
        </p:style>
        <p:txBody>
          <a:bodyPr spcFirstLastPara="1" wrap="square" lIns="91425" tIns="91425" rIns="91425" bIns="91425" anchor="t" anchorCtr="0">
            <a:noAutofit/>
          </a:bodyPr>
          <a:lstStyle/>
          <a:p>
            <a:pPr lvl="0" algn="just">
              <a:spcBef>
                <a:spcPts val="300"/>
              </a:spcBef>
              <a:buFont typeface="Wingdings" pitchFamily="2" charset="2"/>
              <a:buChar char="Ø"/>
            </a:pPr>
            <a:r>
              <a:rPr kumimoji="0" lang="en-US" sz="2400" b="0" i="0" u="none" strike="noStrike" kern="0" cap="none" spc="0" normalizeH="0" baseline="0" noProof="0" dirty="0" smtClean="0">
                <a:ln>
                  <a:noFill/>
                </a:ln>
                <a:solidFill>
                  <a:srgbClr val="002060"/>
                </a:solidFill>
                <a:effectLst/>
                <a:uLnTx/>
                <a:uFillTx/>
                <a:latin typeface="+mj-lt"/>
                <a:ea typeface="+mn-ea"/>
                <a:cs typeface="+mn-cs"/>
                <a:sym typeface="Arial"/>
              </a:rPr>
              <a:t> </a:t>
            </a:r>
            <a:r>
              <a:rPr lang="de-DE" sz="2400" dirty="0" smtClean="0">
                <a:solidFill>
                  <a:srgbClr val="002060"/>
                </a:solidFill>
                <a:latin typeface="Times New Roman" pitchFamily="18" charset="0"/>
                <a:cs typeface="Times New Roman" pitchFamily="18" charset="0"/>
              </a:rPr>
              <a:t>Công tác quản lý nhà n</a:t>
            </a:r>
            <a:r>
              <a:rPr lang="vi-VN" sz="2400" dirty="0" smtClean="0">
                <a:solidFill>
                  <a:srgbClr val="002060"/>
                </a:solidFill>
                <a:latin typeface="Times New Roman" pitchFamily="18" charset="0"/>
                <a:cs typeface="Times New Roman" pitchFamily="18" charset="0"/>
              </a:rPr>
              <a:t>ướ</a:t>
            </a:r>
            <a:r>
              <a:rPr lang="en-US" sz="2400" dirty="0" smtClean="0">
                <a:solidFill>
                  <a:srgbClr val="002060"/>
                </a:solidFill>
                <a:latin typeface="Times New Roman" pitchFamily="18" charset="0"/>
                <a:cs typeface="Times New Roman" pitchFamily="18" charset="0"/>
              </a:rPr>
              <a:t>c </a:t>
            </a:r>
            <a:r>
              <a:rPr lang="en-US" sz="2400" dirty="0" err="1" smtClean="0">
                <a:solidFill>
                  <a:srgbClr val="002060"/>
                </a:solidFill>
                <a:latin typeface="Times New Roman" pitchFamily="18" charset="0"/>
                <a:cs typeface="Times New Roman" pitchFamily="18" charset="0"/>
              </a:rPr>
              <a:t>về</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lĩnh</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vực</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Công</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Th</a:t>
            </a:r>
            <a:r>
              <a:rPr lang="vi-VN" sz="2400" dirty="0" smtClean="0">
                <a:solidFill>
                  <a:srgbClr val="002060"/>
                </a:solidFill>
                <a:latin typeface="Times New Roman" pitchFamily="18" charset="0"/>
                <a:cs typeface="Times New Roman" pitchFamily="18" charset="0"/>
              </a:rPr>
              <a:t>ươ</a:t>
            </a:r>
            <a:r>
              <a:rPr lang="en-US" sz="2400" dirty="0" err="1" smtClean="0">
                <a:solidFill>
                  <a:srgbClr val="002060"/>
                </a:solidFill>
                <a:latin typeface="Times New Roman" pitchFamily="18" charset="0"/>
                <a:cs typeface="Times New Roman" pitchFamily="18" charset="0"/>
              </a:rPr>
              <a:t>ng</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nâng</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cao</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hiệu</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lực</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hiệu</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quả</a:t>
            </a:r>
            <a:r>
              <a:rPr lang="en-US" sz="2400" dirty="0" smtClean="0">
                <a:solidFill>
                  <a:srgbClr val="002060"/>
                </a:solidFill>
                <a:latin typeface="Times New Roman" pitchFamily="18" charset="0"/>
                <a:cs typeface="Times New Roman" pitchFamily="18" charset="0"/>
              </a:rPr>
              <a:t>;</a:t>
            </a:r>
          </a:p>
          <a:p>
            <a:pPr algn="just">
              <a:spcBef>
                <a:spcPts val="300"/>
              </a:spcBef>
              <a:buFont typeface="Wingdings" pitchFamily="2" charset="2"/>
              <a:buChar char="Ø"/>
            </a:pPr>
            <a:r>
              <a:rPr lang="de-DE" sz="2400" dirty="0" smtClean="0">
                <a:solidFill>
                  <a:srgbClr val="002060"/>
                </a:solidFill>
                <a:latin typeface="Times New Roman" pitchFamily="18" charset="0"/>
                <a:cs typeface="Times New Roman" pitchFamily="18" charset="0"/>
              </a:rPr>
              <a:t>Tích cực thực hiện các giải pháp tháo gỡ khó kh</a:t>
            </a:r>
            <a:r>
              <a:rPr lang="vi-VN" sz="2400" dirty="0" smtClean="0">
                <a:solidFill>
                  <a:srgbClr val="002060"/>
                </a:solidFill>
                <a:latin typeface="Times New Roman" pitchFamily="18" charset="0"/>
                <a:cs typeface="Times New Roman" pitchFamily="18" charset="0"/>
              </a:rPr>
              <a:t>ă</a:t>
            </a:r>
            <a:r>
              <a:rPr lang="en-US" sz="2400" dirty="0" smtClean="0">
                <a:solidFill>
                  <a:srgbClr val="002060"/>
                </a:solidFill>
                <a:latin typeface="Times New Roman" pitchFamily="18" charset="0"/>
                <a:cs typeface="Times New Roman" pitchFamily="18" charset="0"/>
              </a:rPr>
              <a:t>n </a:t>
            </a:r>
            <a:r>
              <a:rPr lang="en-US" sz="2400" dirty="0" err="1" smtClean="0">
                <a:solidFill>
                  <a:srgbClr val="002060"/>
                </a:solidFill>
                <a:latin typeface="Times New Roman" pitchFamily="18" charset="0"/>
                <a:cs typeface="Times New Roman" pitchFamily="18" charset="0"/>
              </a:rPr>
              <a:t>giúp</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doanh</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nghiệp</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phát</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triển</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sản</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xuất</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kinh</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doanh</a:t>
            </a:r>
            <a:r>
              <a:rPr lang="en-US" sz="2400" dirty="0" smtClean="0">
                <a:solidFill>
                  <a:srgbClr val="002060"/>
                </a:solidFill>
                <a:latin typeface="Times New Roman" pitchFamily="18" charset="0"/>
                <a:cs typeface="Times New Roman" pitchFamily="18" charset="0"/>
              </a:rPr>
              <a:t>;</a:t>
            </a:r>
          </a:p>
          <a:p>
            <a:pPr algn="just">
              <a:spcBef>
                <a:spcPts val="300"/>
              </a:spcBef>
              <a:buFont typeface="Wingdings" pitchFamily="2" charset="2"/>
              <a:buChar char="Ø"/>
            </a:pPr>
            <a:r>
              <a:rPr lang="de-DE" sz="2400" dirty="0" smtClean="0">
                <a:solidFill>
                  <a:srgbClr val="002060"/>
                </a:solidFill>
                <a:latin typeface="Times New Roman" pitchFamily="18" charset="0"/>
                <a:cs typeface="Times New Roman" pitchFamily="18" charset="0"/>
              </a:rPr>
              <a:t> Công tác cải cách thủ tục hành chính tiếp tục </a:t>
            </a:r>
            <a:r>
              <a:rPr lang="vi-VN" sz="2400" dirty="0" smtClean="0">
                <a:solidFill>
                  <a:srgbClr val="002060"/>
                </a:solidFill>
                <a:latin typeface="Times New Roman" pitchFamily="18" charset="0"/>
                <a:cs typeface="Times New Roman" pitchFamily="18" charset="0"/>
              </a:rPr>
              <a:t>đượ</a:t>
            </a:r>
            <a:r>
              <a:rPr lang="en-US" sz="2400" dirty="0" smtClean="0">
                <a:solidFill>
                  <a:srgbClr val="002060"/>
                </a:solidFill>
                <a:latin typeface="Times New Roman" pitchFamily="18" charset="0"/>
                <a:cs typeface="Times New Roman" pitchFamily="18" charset="0"/>
              </a:rPr>
              <a:t>c </a:t>
            </a:r>
            <a:r>
              <a:rPr lang="vi-VN" sz="2400" dirty="0" smtClean="0">
                <a:solidFill>
                  <a:srgbClr val="002060"/>
                </a:solidFill>
                <a:latin typeface="Times New Roman" pitchFamily="18" charset="0"/>
                <a:cs typeface="Times New Roman" pitchFamily="18" charset="0"/>
              </a:rPr>
              <a:t>đẩ</a:t>
            </a:r>
            <a:r>
              <a:rPr lang="en-US" sz="2400" dirty="0" smtClean="0">
                <a:solidFill>
                  <a:srgbClr val="002060"/>
                </a:solidFill>
                <a:latin typeface="Times New Roman" pitchFamily="18" charset="0"/>
                <a:cs typeface="Times New Roman" pitchFamily="18" charset="0"/>
              </a:rPr>
              <a:t>y </a:t>
            </a:r>
            <a:r>
              <a:rPr lang="en-US" sz="2400" dirty="0" err="1" smtClean="0">
                <a:solidFill>
                  <a:srgbClr val="002060"/>
                </a:solidFill>
                <a:latin typeface="Times New Roman" pitchFamily="18" charset="0"/>
                <a:cs typeface="Times New Roman" pitchFamily="18" charset="0"/>
              </a:rPr>
              <a:t>mạnh</a:t>
            </a:r>
            <a:r>
              <a:rPr lang="en-US" sz="2400" dirty="0" smtClean="0">
                <a:solidFill>
                  <a:srgbClr val="002060"/>
                </a:solidFill>
                <a:latin typeface="Times New Roman" pitchFamily="18" charset="0"/>
                <a:cs typeface="Times New Roman" pitchFamily="18" charset="0"/>
              </a:rPr>
              <a:t>, </a:t>
            </a:r>
            <a:r>
              <a:rPr lang="de-DE" sz="2400" dirty="0" smtClean="0">
                <a:solidFill>
                  <a:srgbClr val="002060"/>
                </a:solidFill>
                <a:latin typeface="Times New Roman" pitchFamily="18" charset="0"/>
                <a:cs typeface="Times New Roman" pitchFamily="18" charset="0"/>
              </a:rPr>
              <a:t>hiều </a:t>
            </a:r>
            <a:r>
              <a:rPr lang="vi-VN" sz="2400" dirty="0" smtClean="0">
                <a:solidFill>
                  <a:srgbClr val="002060"/>
                </a:solidFill>
                <a:latin typeface="Times New Roman" pitchFamily="18" charset="0"/>
                <a:cs typeface="Times New Roman" pitchFamily="18" charset="0"/>
              </a:rPr>
              <a:t>thủ tục hành chính được rút ngắn</a:t>
            </a:r>
            <a:r>
              <a:rPr lang="en-US" sz="2400" dirty="0" smtClean="0">
                <a:solidFill>
                  <a:srgbClr val="002060"/>
                </a:solidFill>
                <a:latin typeface="Times New Roman" pitchFamily="18" charset="0"/>
                <a:cs typeface="Times New Roman" pitchFamily="18" charset="0"/>
              </a:rPr>
              <a:t>.</a:t>
            </a:r>
            <a:endParaRPr lang="de-DE" sz="2400" dirty="0" smtClean="0">
              <a:solidFill>
                <a:srgbClr val="002060"/>
              </a:solidFill>
              <a:latin typeface="Times New Roman" pitchFamily="18" charset="0"/>
              <a:cs typeface="Times New Roman" pitchFamily="18" charset="0"/>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de-DE" sz="2400" b="0" i="0" u="none" strike="noStrike" kern="0" cap="none" spc="0" normalizeH="0" baseline="0" noProof="0" dirty="0" smtClean="0">
              <a:ln>
                <a:noFill/>
              </a:ln>
              <a:solidFill>
                <a:schemeClr val="lt1"/>
              </a:solidFill>
              <a:effectLst/>
              <a:uLnTx/>
              <a:uFillTx/>
              <a:latin typeface="+mj-lt"/>
              <a:ea typeface="+mn-ea"/>
              <a:cs typeface="+mn-cs"/>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de-DE" sz="2000" b="0" i="0" u="none" strike="noStrike" kern="0" cap="none" spc="0" normalizeH="0" baseline="0" noProof="0" dirty="0" smtClean="0">
              <a:ln>
                <a:noFill/>
              </a:ln>
              <a:solidFill>
                <a:srgbClr val="002060"/>
              </a:solidFill>
              <a:effectLst/>
              <a:uLnTx/>
              <a:uFillTx/>
              <a:latin typeface="Times New Roman" pitchFamily="18" charset="0"/>
              <a:ea typeface="+mn-ea"/>
              <a:cs typeface="Times New Roman" pitchFamily="18"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dirty="0">
              <a:ln>
                <a:noFill/>
              </a:ln>
              <a:solidFill>
                <a:srgbClr val="002060"/>
              </a:solidFill>
              <a:effectLst/>
              <a:uLnTx/>
              <a:uFillTx/>
              <a:latin typeface="Times New Roman" pitchFamily="18" charset="0"/>
              <a:ea typeface="+mn-ea"/>
              <a:cs typeface="Times New Roman" pitchFamily="18" charset="0"/>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5" name="Google Shape;2343;p56"/>
          <p:cNvSpPr txBox="1">
            <a:spLocks/>
          </p:cNvSpPr>
          <p:nvPr/>
        </p:nvSpPr>
        <p:spPr>
          <a:xfrm>
            <a:off x="785786" y="214296"/>
            <a:ext cx="2500330" cy="436500"/>
          </a:xfrm>
          <a:prstGeom prst="rect">
            <a:avLst/>
          </a:prstGeom>
        </p:spPr>
        <p:style>
          <a:lnRef idx="0">
            <a:schemeClr val="accent2"/>
          </a:lnRef>
          <a:fillRef idx="3">
            <a:schemeClr val="accent2"/>
          </a:fillRef>
          <a:effectRef idx="3">
            <a:schemeClr val="accent2"/>
          </a:effectRef>
          <a:fontRef idx="minor">
            <a:schemeClr val="lt1"/>
          </a:fontRef>
        </p:style>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de-DE" sz="2400" b="1" i="0" u="none" strike="noStrike" kern="0" cap="none" spc="0" normalizeH="0" baseline="0" noProof="0" dirty="0" smtClean="0">
                <a:ln>
                  <a:noFill/>
                </a:ln>
                <a:solidFill>
                  <a:srgbClr val="FF0000"/>
                </a:solidFill>
                <a:effectLst/>
                <a:uLnTx/>
                <a:uFillTx/>
                <a:latin typeface="Times New Roman" pitchFamily="18" charset="0"/>
                <a:ea typeface="+mn-ea"/>
                <a:cs typeface="Times New Roman" pitchFamily="18" charset="0"/>
                <a:sym typeface="Arial"/>
              </a:rPr>
              <a:t>Tồn tại hạn chế</a:t>
            </a:r>
            <a:endParaRPr kumimoji="0" lang="en-US" sz="2400" b="1" i="0" u="none" strike="noStrike" kern="0" cap="none" spc="0" normalizeH="0" baseline="0" noProof="0" dirty="0">
              <a:ln>
                <a:noFill/>
              </a:ln>
              <a:solidFill>
                <a:srgbClr val="FF0000"/>
              </a:solidFill>
              <a:effectLst/>
              <a:uLnTx/>
              <a:uFillTx/>
              <a:latin typeface="Times New Roman" pitchFamily="18" charset="0"/>
              <a:ea typeface="+mn-ea"/>
              <a:cs typeface="Times New Roman" pitchFamily="18" charset="0"/>
              <a:sym typeface="Arial"/>
            </a:endParaRPr>
          </a:p>
        </p:txBody>
      </p:sp>
      <p:sp>
        <p:nvSpPr>
          <p:cNvPr id="6" name="Google Shape;2342;p56"/>
          <p:cNvSpPr txBox="1">
            <a:spLocks/>
          </p:cNvSpPr>
          <p:nvPr/>
        </p:nvSpPr>
        <p:spPr>
          <a:xfrm>
            <a:off x="767330" y="714362"/>
            <a:ext cx="7805198" cy="4071966"/>
          </a:xfrm>
          <a:prstGeom prst="rect">
            <a:avLst/>
          </a:prstGeom>
        </p:spPr>
        <p:style>
          <a:lnRef idx="0">
            <a:schemeClr val="accent2"/>
          </a:lnRef>
          <a:fillRef idx="3">
            <a:schemeClr val="accent2"/>
          </a:fillRef>
          <a:effectRef idx="3">
            <a:schemeClr val="accent2"/>
          </a:effectRef>
          <a:fontRef idx="minor">
            <a:schemeClr val="lt1"/>
          </a:fontRef>
        </p:style>
        <p:txBody>
          <a:bodyPr spcFirstLastPara="1" wrap="square" lIns="91425" tIns="91425" rIns="91425" bIns="91425" anchor="t" anchorCtr="0">
            <a:noAutofit/>
          </a:bodyPr>
          <a:lstStyle/>
          <a:p>
            <a:pPr lvl="0" algn="just">
              <a:buFont typeface="Wingdings" pitchFamily="2" charset="2"/>
              <a:buChar char="Ø"/>
            </a:pPr>
            <a:r>
              <a:rPr kumimoji="0" lang="en-US" sz="2400" b="0" i="0" u="none" strike="noStrike" kern="0" cap="none" spc="0" normalizeH="0" baseline="0" noProof="0" dirty="0" smtClean="0">
                <a:ln>
                  <a:noFill/>
                </a:ln>
                <a:solidFill>
                  <a:srgbClr val="002060"/>
                </a:solidFill>
                <a:effectLst/>
                <a:uLnTx/>
                <a:uFillTx/>
                <a:latin typeface="+mj-lt"/>
                <a:ea typeface="+mn-ea"/>
                <a:cs typeface="+mn-cs"/>
                <a:sym typeface="Arial"/>
              </a:rPr>
              <a:t> </a:t>
            </a:r>
            <a:r>
              <a:rPr kumimoji="0" lang="vi-VN" sz="2400" b="0" i="0" u="none" strike="noStrike" kern="0" cap="none" spc="0" normalizeH="0" baseline="0" noProof="0" dirty="0" smtClean="0">
                <a:ln>
                  <a:noFill/>
                </a:ln>
                <a:solidFill>
                  <a:srgbClr val="002060"/>
                </a:solidFill>
                <a:effectLst/>
                <a:uLnTx/>
                <a:uFillTx/>
                <a:latin typeface="+mj-lt"/>
                <a:ea typeface="+mn-ea"/>
                <a:cs typeface="+mn-cs"/>
                <a:sym typeface="Arial"/>
              </a:rPr>
              <a:t>Sản xuất công nghiệp </a:t>
            </a:r>
            <a:r>
              <a:rPr kumimoji="0" lang="de-DE" sz="2400" b="0" i="0" u="none" strike="noStrike" kern="0" cap="none" spc="0" normalizeH="0" baseline="0" noProof="0" dirty="0" smtClean="0">
                <a:ln>
                  <a:noFill/>
                </a:ln>
                <a:solidFill>
                  <a:srgbClr val="002060"/>
                </a:solidFill>
                <a:effectLst/>
                <a:uLnTx/>
                <a:uFillTx/>
                <a:latin typeface="Times New Roman" pitchFamily="18" charset="0"/>
                <a:ea typeface="+mn-ea"/>
                <a:cs typeface="Times New Roman" pitchFamily="18" charset="0"/>
                <a:sym typeface="Arial"/>
              </a:rPr>
              <a:t>một số tỉnh còn </a:t>
            </a:r>
            <a:r>
              <a:rPr kumimoji="0" lang="vi-VN" sz="2400" b="0" i="0" u="none" strike="noStrike" kern="0" cap="none" spc="0" normalizeH="0" baseline="0" noProof="0" dirty="0" smtClean="0">
                <a:ln>
                  <a:noFill/>
                </a:ln>
                <a:solidFill>
                  <a:srgbClr val="002060"/>
                </a:solidFill>
                <a:effectLst/>
                <a:uLnTx/>
                <a:uFillTx/>
                <a:latin typeface="+mj-lt"/>
                <a:ea typeface="+mn-ea"/>
                <a:cs typeface="+mn-cs"/>
                <a:sym typeface="Arial"/>
              </a:rPr>
              <a:t>chậm phục hồi</a:t>
            </a:r>
            <a:r>
              <a:rPr kumimoji="0" lang="de-DE" sz="2400" b="0" i="0" u="none" strike="noStrike" kern="0" cap="none" spc="0" normalizeH="0" baseline="0" noProof="0" dirty="0" smtClean="0">
                <a:ln>
                  <a:noFill/>
                </a:ln>
                <a:solidFill>
                  <a:srgbClr val="002060"/>
                </a:solidFill>
                <a:effectLst/>
                <a:uLnTx/>
                <a:uFillTx/>
                <a:latin typeface="+mj-lt"/>
                <a:ea typeface="+mn-ea"/>
                <a:cs typeface="Times New Roman" pitchFamily="18" charset="0"/>
                <a:sym typeface="Arial"/>
              </a:rPr>
              <a:t>; </a:t>
            </a:r>
            <a:r>
              <a:rPr lang="vi-VN" sz="2400" dirty="0" smtClean="0">
                <a:solidFill>
                  <a:srgbClr val="002060"/>
                </a:solidFill>
                <a:latin typeface="Times New Roman" pitchFamily="18" charset="0"/>
                <a:cs typeface="Times New Roman" pitchFamily="18" charset="0"/>
              </a:rPr>
              <a:t>tăng</a:t>
            </a:r>
            <a:r>
              <a:rPr lang="vi-VN" sz="2400" dirty="0" smtClean="0">
                <a:solidFill>
                  <a:srgbClr val="002060"/>
                </a:solidFill>
              </a:rPr>
              <a:t> </a:t>
            </a:r>
            <a:r>
              <a:rPr lang="vi-VN" sz="2400" dirty="0" smtClean="0">
                <a:solidFill>
                  <a:srgbClr val="002060"/>
                </a:solidFill>
                <a:latin typeface="Times New Roman" pitchFamily="18" charset="0"/>
                <a:cs typeface="Times New Roman" pitchFamily="18" charset="0"/>
              </a:rPr>
              <a:t>trưởng còn thấp, thiếu tính bền vững</a:t>
            </a:r>
            <a:r>
              <a:rPr lang="en-US" sz="2400" dirty="0" smtClean="0">
                <a:solidFill>
                  <a:srgbClr val="002060"/>
                </a:solidFill>
                <a:latin typeface="Times New Roman" pitchFamily="18" charset="0"/>
                <a:cs typeface="Times New Roman" pitchFamily="18" charset="0"/>
              </a:rPr>
              <a:t>;</a:t>
            </a:r>
            <a:endParaRPr kumimoji="0" lang="en-US" sz="2400" b="0" i="0" u="none" strike="noStrike" kern="0" cap="none" spc="0" normalizeH="0" baseline="0" noProof="0" dirty="0" smtClean="0">
              <a:ln>
                <a:noFill/>
              </a:ln>
              <a:solidFill>
                <a:srgbClr val="002060"/>
              </a:solidFill>
              <a:effectLst/>
              <a:uLnTx/>
              <a:uFillTx/>
              <a:latin typeface="Times New Roman" pitchFamily="18" charset="0"/>
              <a:cs typeface="Times New Roman" pitchFamily="18" charset="0"/>
              <a:sym typeface="Arial"/>
            </a:endParaRPr>
          </a:p>
          <a:p>
            <a:pPr algn="just">
              <a:buFont typeface="Wingdings" pitchFamily="2" charset="2"/>
              <a:buChar char="Ø"/>
            </a:pPr>
            <a:r>
              <a:rPr kumimoji="0" lang="de-DE" sz="2400" b="0" i="0" u="none" strike="noStrike" kern="0" cap="none" spc="0" normalizeH="0" baseline="0" noProof="0" dirty="0" smtClean="0">
                <a:ln>
                  <a:noFill/>
                </a:ln>
                <a:solidFill>
                  <a:srgbClr val="002060"/>
                </a:solidFill>
                <a:effectLst/>
                <a:uLnTx/>
                <a:uFillTx/>
                <a:latin typeface="+mj-lt"/>
                <a:ea typeface="+mn-ea"/>
                <a:cs typeface="Times New Roman" pitchFamily="18" charset="0"/>
                <a:sym typeface="Arial"/>
              </a:rPr>
              <a:t> </a:t>
            </a:r>
            <a:r>
              <a:rPr kumimoji="0" lang="vi-VN" sz="2400" b="0" i="0" u="none" strike="noStrike" kern="0" cap="none" spc="0" normalizeH="0" baseline="0" noProof="0" dirty="0" smtClean="0">
                <a:ln>
                  <a:noFill/>
                </a:ln>
                <a:solidFill>
                  <a:srgbClr val="002060"/>
                </a:solidFill>
                <a:effectLst/>
                <a:uLnTx/>
                <a:uFillTx/>
                <a:latin typeface="+mj-lt"/>
                <a:ea typeface="+mn-ea"/>
                <a:cs typeface="+mn-cs"/>
                <a:sym typeface="Arial"/>
              </a:rPr>
              <a:t>Quy mô sản xuất và trình độ công nghệ</a:t>
            </a:r>
            <a:r>
              <a:rPr kumimoji="0" lang="en-US" sz="2400" b="0" i="0" u="none" strike="noStrike" kern="0" cap="none" spc="0" normalizeH="0" baseline="0" noProof="0" dirty="0" smtClean="0">
                <a:ln>
                  <a:noFill/>
                </a:ln>
                <a:solidFill>
                  <a:srgbClr val="002060"/>
                </a:solidFill>
                <a:effectLst/>
                <a:uLnTx/>
                <a:uFillTx/>
                <a:latin typeface="+mj-lt"/>
                <a:ea typeface="+mn-ea"/>
                <a:cs typeface="+mn-cs"/>
                <a:sym typeface="Arial"/>
              </a:rPr>
              <a:t> </a:t>
            </a:r>
            <a:r>
              <a:rPr kumimoji="0" lang="vi-VN" sz="2400" b="0" i="0" u="none" strike="noStrike" kern="0" cap="none" spc="0" normalizeH="0" baseline="0" noProof="0" dirty="0" smtClean="0">
                <a:ln>
                  <a:noFill/>
                </a:ln>
                <a:solidFill>
                  <a:srgbClr val="002060"/>
                </a:solidFill>
                <a:effectLst/>
                <a:uLnTx/>
                <a:uFillTx/>
                <a:latin typeface="+mj-lt"/>
                <a:ea typeface="+mn-ea"/>
                <a:cs typeface="+mn-cs"/>
                <a:sym typeface="Arial"/>
              </a:rPr>
              <a:t>còn hạn chế</a:t>
            </a:r>
            <a:r>
              <a:rPr kumimoji="0" lang="de-DE" sz="2400" b="0" i="0" u="none" strike="noStrike" kern="0" cap="none" spc="0" normalizeH="0" baseline="0" noProof="0" dirty="0" smtClean="0">
                <a:ln>
                  <a:noFill/>
                </a:ln>
                <a:solidFill>
                  <a:srgbClr val="002060"/>
                </a:solidFill>
                <a:effectLst/>
                <a:uLnTx/>
                <a:uFillTx/>
                <a:latin typeface="+mj-lt"/>
                <a:ea typeface="+mn-ea"/>
                <a:cs typeface="Times New Roman" pitchFamily="18" charset="0"/>
                <a:sym typeface="Arial"/>
              </a:rPr>
              <a:t>; </a:t>
            </a:r>
            <a:r>
              <a:rPr lang="vi-VN" sz="2400" dirty="0" smtClean="0">
                <a:solidFill>
                  <a:srgbClr val="002060"/>
                </a:solidFill>
                <a:latin typeface="+mj-lt"/>
                <a:cs typeface="Times New Roman" pitchFamily="18" charset="0"/>
              </a:rPr>
              <a:t>chư</a:t>
            </a:r>
            <a:r>
              <a:rPr lang="vi-VN" sz="2400" dirty="0" smtClean="0">
                <a:solidFill>
                  <a:srgbClr val="002060"/>
                </a:solidFill>
                <a:latin typeface="+mj-lt"/>
              </a:rPr>
              <a:t>a</a:t>
            </a:r>
            <a:r>
              <a:rPr lang="vi-VN" sz="2400" dirty="0" smtClean="0"/>
              <a:t> </a:t>
            </a:r>
            <a:r>
              <a:rPr lang="vi-VN" sz="2400" dirty="0" smtClean="0">
                <a:solidFill>
                  <a:srgbClr val="002060"/>
                </a:solidFill>
                <a:latin typeface="+mj-lt"/>
              </a:rPr>
              <a:t>có nhiều dự án lớn được đầu tư với công nghệ hiện đại, kỹ thuật cao tạo động lực phát triển của vùng. </a:t>
            </a:r>
            <a:endParaRPr kumimoji="0" lang="en-US" sz="2400" b="0" i="0" u="none" strike="noStrike" kern="0" cap="none" spc="0" normalizeH="0" baseline="0" noProof="0" dirty="0" smtClean="0">
              <a:ln>
                <a:noFill/>
              </a:ln>
              <a:solidFill>
                <a:srgbClr val="002060"/>
              </a:solidFill>
              <a:effectLst/>
              <a:uLnTx/>
              <a:uFillTx/>
              <a:latin typeface="+mj-lt"/>
              <a:ea typeface="+mn-ea"/>
              <a:cs typeface="Times New Roman" pitchFamily="18" charset="0"/>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Wingdings" pitchFamily="2" charset="2"/>
              <a:buChar char="Ø"/>
              <a:tabLst/>
              <a:defRPr/>
            </a:pPr>
            <a:r>
              <a:rPr kumimoji="0" lang="en-US" sz="2400" b="0" i="0" u="none" strike="noStrike" kern="0" cap="none" spc="0" normalizeH="0" baseline="0" noProof="0" dirty="0" smtClean="0">
                <a:ln>
                  <a:noFill/>
                </a:ln>
                <a:solidFill>
                  <a:srgbClr val="002060"/>
                </a:solidFill>
                <a:effectLst/>
                <a:uLnTx/>
                <a:uFillTx/>
                <a:latin typeface="+mj-lt"/>
                <a:ea typeface="+mn-ea"/>
                <a:cs typeface="+mn-cs"/>
                <a:sym typeface="Arial"/>
              </a:rPr>
              <a:t> </a:t>
            </a:r>
            <a:r>
              <a:rPr kumimoji="0" lang="vi-VN" sz="2400" b="0" i="0" u="none" strike="noStrike" kern="0" cap="none" spc="0" normalizeH="0" baseline="0" noProof="0" dirty="0" smtClean="0">
                <a:ln>
                  <a:noFill/>
                </a:ln>
                <a:solidFill>
                  <a:srgbClr val="002060"/>
                </a:solidFill>
                <a:effectLst/>
                <a:uLnTx/>
                <a:uFillTx/>
                <a:latin typeface="+mj-lt"/>
                <a:ea typeface="+mn-ea"/>
                <a:cs typeface="+mn-cs"/>
                <a:sym typeface="Arial"/>
              </a:rPr>
              <a:t>Công tác lập, điều chỉnh chiến lược, quy hoạch trong ngành chậm được ban hành</a:t>
            </a:r>
            <a:r>
              <a:rPr kumimoji="0" lang="de-DE" sz="2400" b="0" i="0" u="none" strike="noStrike" kern="0" cap="none" spc="0" normalizeH="0" baseline="0" noProof="0" dirty="0" smtClean="0">
                <a:ln>
                  <a:noFill/>
                </a:ln>
                <a:solidFill>
                  <a:srgbClr val="002060"/>
                </a:solidFill>
                <a:effectLst/>
                <a:uLnTx/>
                <a:uFillTx/>
                <a:latin typeface="+mj-lt"/>
                <a:ea typeface="+mn-ea"/>
                <a:cs typeface="Times New Roman" pitchFamily="18" charset="0"/>
                <a:sym typeface="Arial"/>
              </a:rPr>
              <a:t>;</a:t>
            </a:r>
          </a:p>
          <a:p>
            <a:pPr lvl="0" algn="just">
              <a:buFont typeface="Wingdings" pitchFamily="2" charset="2"/>
              <a:buChar char="Ø"/>
            </a:pPr>
            <a:r>
              <a:rPr kumimoji="0" lang="vi-VN" sz="2400" b="0" i="0" u="none" strike="noStrike" kern="0" cap="none" spc="0" normalizeH="0" baseline="0" noProof="0" dirty="0" smtClean="0">
                <a:ln>
                  <a:noFill/>
                </a:ln>
                <a:solidFill>
                  <a:srgbClr val="002060"/>
                </a:solidFill>
                <a:effectLst/>
                <a:uLnTx/>
                <a:uFillTx/>
                <a:latin typeface="+mj-lt"/>
                <a:ea typeface="+mn-ea"/>
                <a:cs typeface="+mn-cs"/>
                <a:sym typeface="Arial"/>
              </a:rPr>
              <a:t>Tiến độ đầu tư xây dựng hạ tầng </a:t>
            </a:r>
            <a:r>
              <a:rPr kumimoji="0" lang="de-DE" sz="2400" b="0" i="0" u="none" strike="noStrike" kern="0" cap="none" spc="0" normalizeH="0" baseline="0" noProof="0" dirty="0" smtClean="0">
                <a:ln>
                  <a:noFill/>
                </a:ln>
                <a:solidFill>
                  <a:srgbClr val="002060"/>
                </a:solidFill>
                <a:effectLst/>
                <a:uLnTx/>
                <a:uFillTx/>
                <a:latin typeface="Times New Roman" pitchFamily="18" charset="0"/>
                <a:ea typeface="+mn-ea"/>
                <a:cs typeface="Times New Roman" pitchFamily="18" charset="0"/>
                <a:sym typeface="Arial"/>
              </a:rPr>
              <a:t>công nghiệp, th</a:t>
            </a:r>
            <a:r>
              <a:rPr lang="vi-VN" sz="2400" dirty="0" smtClean="0">
                <a:solidFill>
                  <a:srgbClr val="002060"/>
                </a:solidFill>
                <a:latin typeface="Times New Roman" pitchFamily="18" charset="0"/>
                <a:cs typeface="Times New Roman" pitchFamily="18" charset="0"/>
              </a:rPr>
              <a:t>ươ</a:t>
            </a:r>
            <a:r>
              <a:rPr lang="en-US" sz="2400" dirty="0" err="1" smtClean="0">
                <a:solidFill>
                  <a:srgbClr val="002060"/>
                </a:solidFill>
                <a:latin typeface="Times New Roman" pitchFamily="18" charset="0"/>
                <a:cs typeface="Times New Roman" pitchFamily="18" charset="0"/>
              </a:rPr>
              <a:t>ng</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mại</a:t>
            </a:r>
            <a:r>
              <a:rPr lang="vi-VN" sz="2400" dirty="0" smtClean="0">
                <a:solidFill>
                  <a:srgbClr val="002060"/>
                </a:solidFill>
                <a:latin typeface="Times New Roman" pitchFamily="18" charset="0"/>
                <a:cs typeface="Times New Roman" pitchFamily="18" charset="0"/>
              </a:rPr>
              <a:t> </a:t>
            </a:r>
            <a:r>
              <a:rPr kumimoji="0" lang="vi-VN" sz="2400" b="0" i="0" u="none" strike="noStrike" kern="0" cap="none" spc="0" normalizeH="0" baseline="0" noProof="0" dirty="0" smtClean="0">
                <a:ln>
                  <a:noFill/>
                </a:ln>
                <a:solidFill>
                  <a:srgbClr val="002060"/>
                </a:solidFill>
                <a:effectLst/>
                <a:uLnTx/>
                <a:uFillTx/>
                <a:latin typeface="+mj-lt"/>
                <a:ea typeface="+mn-ea"/>
                <a:cs typeface="+mn-cs"/>
                <a:sym typeface="Arial"/>
              </a:rPr>
              <a:t>còn chậm</a:t>
            </a:r>
            <a:r>
              <a:rPr kumimoji="0" lang="de-DE" sz="2400" b="0" i="0" u="none" strike="noStrike" kern="0" cap="none" spc="0" normalizeH="0" baseline="0" noProof="0" dirty="0" smtClean="0">
                <a:ln>
                  <a:noFill/>
                </a:ln>
                <a:solidFill>
                  <a:srgbClr val="002060"/>
                </a:solidFill>
                <a:effectLst/>
                <a:uLnTx/>
                <a:uFillTx/>
                <a:latin typeface="+mj-lt"/>
                <a:ea typeface="+mn-ea"/>
                <a:cs typeface="Times New Roman" pitchFamily="18" charset="0"/>
                <a:sym typeface="Arial"/>
              </a:rPr>
              <a:t>;</a:t>
            </a:r>
          </a:p>
          <a:p>
            <a:pPr marL="0" marR="0" lvl="0" indent="0" algn="just" defTabSz="914400" rtl="0" eaLnBrk="1" fontAlgn="auto" latinLnBrk="0" hangingPunct="1">
              <a:lnSpc>
                <a:spcPct val="100000"/>
              </a:lnSpc>
              <a:spcBef>
                <a:spcPts val="0"/>
              </a:spcBef>
              <a:spcAft>
                <a:spcPts val="0"/>
              </a:spcAft>
              <a:buClr>
                <a:srgbClr val="000000"/>
              </a:buClr>
              <a:buSzTx/>
              <a:buFont typeface="Wingdings" pitchFamily="2" charset="2"/>
              <a:buChar char="Ø"/>
              <a:tabLst/>
              <a:defRPr/>
            </a:pPr>
            <a:r>
              <a:rPr kumimoji="0" lang="en-US" sz="2400" b="0" i="0" u="none" strike="noStrike" kern="0" cap="none" spc="0" normalizeH="0" baseline="0" noProof="0" dirty="0" smtClean="0">
                <a:ln>
                  <a:noFill/>
                </a:ln>
                <a:solidFill>
                  <a:srgbClr val="002060"/>
                </a:solidFill>
                <a:effectLst/>
                <a:uLnTx/>
                <a:uFillTx/>
                <a:latin typeface="Times New Roman" pitchFamily="18" charset="0"/>
                <a:ea typeface="+mn-ea"/>
                <a:cs typeface="Times New Roman" pitchFamily="18" charset="0"/>
                <a:sym typeface="Arial"/>
              </a:rPr>
              <a:t>L</a:t>
            </a:r>
            <a:r>
              <a:rPr kumimoji="0" lang="vi-VN" sz="2400" b="0" i="0" u="none" strike="noStrike" kern="0" cap="none" spc="0" normalizeH="0" baseline="0" noProof="0" dirty="0" smtClean="0">
                <a:ln>
                  <a:noFill/>
                </a:ln>
                <a:solidFill>
                  <a:srgbClr val="002060"/>
                </a:solidFill>
                <a:effectLst/>
                <a:uLnTx/>
                <a:uFillTx/>
                <a:latin typeface="Times New Roman" pitchFamily="18" charset="0"/>
                <a:ea typeface="+mn-ea"/>
                <a:cs typeface="Times New Roman" pitchFamily="18" charset="0"/>
                <a:sym typeface="Arial"/>
              </a:rPr>
              <a:t>iên kết phát triển giữa các địa phương còn hạn chế</a:t>
            </a:r>
            <a:r>
              <a:rPr kumimoji="0" lang="de-DE" sz="2400" b="0" i="0" u="none" strike="noStrike" kern="0" cap="none" spc="0" normalizeH="0" baseline="0" noProof="0" dirty="0" smtClean="0">
                <a:ln>
                  <a:noFill/>
                </a:ln>
                <a:solidFill>
                  <a:srgbClr val="002060"/>
                </a:solidFill>
                <a:effectLst/>
                <a:uLnTx/>
                <a:uFillTx/>
                <a:latin typeface="Times New Roman" pitchFamily="18" charset="0"/>
                <a:ea typeface="+mn-ea"/>
                <a:cs typeface="Times New Roman" pitchFamily="18" charset="0"/>
                <a:sym typeface="Arial"/>
              </a:rPr>
              <a:t>.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de-DE" sz="2000" b="0" i="0" u="none" strike="noStrike" kern="0" cap="none" spc="0" normalizeH="0" baseline="0" noProof="0" dirty="0" smtClean="0">
              <a:ln>
                <a:noFill/>
              </a:ln>
              <a:solidFill>
                <a:srgbClr val="002060"/>
              </a:solidFill>
              <a:effectLst/>
              <a:uLnTx/>
              <a:uFillTx/>
              <a:latin typeface="Times New Roman" pitchFamily="18" charset="0"/>
              <a:ea typeface="+mn-ea"/>
              <a:cs typeface="Times New Roman" pitchFamily="18"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dirty="0">
              <a:ln>
                <a:noFill/>
              </a:ln>
              <a:solidFill>
                <a:srgbClr val="002060"/>
              </a:solidFill>
              <a:effectLst/>
              <a:uLnTx/>
              <a:uFillTx/>
              <a:latin typeface="Times New Roman" pitchFamily="18" charset="0"/>
              <a:ea typeface="+mn-ea"/>
              <a:cs typeface="Times New Roman" pitchFamily="18" charset="0"/>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8" name="Google Shape;2343;p56"/>
          <p:cNvSpPr txBox="1">
            <a:spLocks/>
          </p:cNvSpPr>
          <p:nvPr/>
        </p:nvSpPr>
        <p:spPr>
          <a:xfrm>
            <a:off x="642910" y="285734"/>
            <a:ext cx="2500330" cy="436500"/>
          </a:xfrm>
          <a:prstGeom prst="rect">
            <a:avLst/>
          </a:prstGeom>
        </p:spPr>
        <p:style>
          <a:lnRef idx="0">
            <a:schemeClr val="accent2"/>
          </a:lnRef>
          <a:fillRef idx="3">
            <a:schemeClr val="accent2"/>
          </a:fillRef>
          <a:effectRef idx="3">
            <a:schemeClr val="accent2"/>
          </a:effectRef>
          <a:fontRef idx="minor">
            <a:schemeClr val="lt1"/>
          </a:fontRef>
        </p:style>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err="1" smtClean="0">
                <a:ln>
                  <a:noFill/>
                </a:ln>
                <a:solidFill>
                  <a:srgbClr val="FF0000"/>
                </a:solidFill>
                <a:effectLst/>
                <a:uLnTx/>
                <a:uFillTx/>
                <a:latin typeface="Times New Roman" pitchFamily="18" charset="0"/>
                <a:ea typeface="+mn-ea"/>
                <a:cs typeface="Times New Roman" pitchFamily="18" charset="0"/>
                <a:sym typeface="Arial"/>
              </a:rPr>
              <a:t>Nguyên</a:t>
            </a:r>
            <a:r>
              <a:rPr kumimoji="0" lang="en-US" sz="2400" b="1" i="0" u="none" strike="noStrike" kern="0" cap="none" spc="0" normalizeH="0" baseline="0" noProof="0" dirty="0" smtClean="0">
                <a:ln>
                  <a:noFill/>
                </a:ln>
                <a:solidFill>
                  <a:srgbClr val="FF0000"/>
                </a:solidFill>
                <a:effectLst/>
                <a:uLnTx/>
                <a:uFillTx/>
                <a:latin typeface="Times New Roman" pitchFamily="18" charset="0"/>
                <a:ea typeface="+mn-ea"/>
                <a:cs typeface="Times New Roman" pitchFamily="18" charset="0"/>
                <a:sym typeface="Arial"/>
              </a:rPr>
              <a:t> </a:t>
            </a:r>
            <a:r>
              <a:rPr kumimoji="0" lang="en-US" sz="2400" b="1" i="0" u="none" strike="noStrike" kern="0" cap="none" spc="0" normalizeH="0" baseline="0" noProof="0" dirty="0" err="1" smtClean="0">
                <a:ln>
                  <a:noFill/>
                </a:ln>
                <a:solidFill>
                  <a:srgbClr val="FF0000"/>
                </a:solidFill>
                <a:effectLst/>
                <a:uLnTx/>
                <a:uFillTx/>
                <a:latin typeface="Times New Roman" pitchFamily="18" charset="0"/>
                <a:ea typeface="+mn-ea"/>
                <a:cs typeface="Times New Roman" pitchFamily="18" charset="0"/>
                <a:sym typeface="Arial"/>
              </a:rPr>
              <a:t>nhân</a:t>
            </a:r>
            <a:endParaRPr kumimoji="0" lang="en-US" sz="2400" b="1" i="0" u="none" strike="noStrike" kern="0" cap="none" spc="0" normalizeH="0" baseline="0" noProof="0" dirty="0">
              <a:ln>
                <a:noFill/>
              </a:ln>
              <a:solidFill>
                <a:srgbClr val="FF0000"/>
              </a:solidFill>
              <a:effectLst/>
              <a:uLnTx/>
              <a:uFillTx/>
              <a:latin typeface="Times New Roman" pitchFamily="18" charset="0"/>
              <a:ea typeface="+mn-ea"/>
              <a:cs typeface="Times New Roman" pitchFamily="18" charset="0"/>
              <a:sym typeface="Arial"/>
            </a:endParaRPr>
          </a:p>
        </p:txBody>
      </p:sp>
      <p:sp>
        <p:nvSpPr>
          <p:cNvPr id="9" name="Google Shape;2342;p56"/>
          <p:cNvSpPr txBox="1">
            <a:spLocks/>
          </p:cNvSpPr>
          <p:nvPr/>
        </p:nvSpPr>
        <p:spPr>
          <a:xfrm>
            <a:off x="767330" y="928676"/>
            <a:ext cx="7805198" cy="3857652"/>
          </a:xfrm>
          <a:prstGeom prst="rect">
            <a:avLst/>
          </a:prstGeom>
        </p:spPr>
        <p:style>
          <a:lnRef idx="0">
            <a:schemeClr val="accent2"/>
          </a:lnRef>
          <a:fillRef idx="3">
            <a:schemeClr val="accent2"/>
          </a:fillRef>
          <a:effectRef idx="3">
            <a:schemeClr val="accent2"/>
          </a:effectRef>
          <a:fontRef idx="minor">
            <a:schemeClr val="lt1"/>
          </a:fontRef>
        </p:style>
        <p:txBody>
          <a:bodyPr spcFirstLastPara="1" wrap="square" lIns="91425" tIns="91425" rIns="91425" bIns="91425" anchor="t" anchorCtr="0">
            <a:noAutofit/>
          </a:bodyPr>
          <a:lstStyle/>
          <a:p>
            <a:pPr lvl="0" algn="just">
              <a:spcBef>
                <a:spcPts val="600"/>
              </a:spcBef>
              <a:buFont typeface="Wingdings" pitchFamily="2" charset="2"/>
              <a:buChar char="Ø"/>
            </a:pPr>
            <a:r>
              <a:rPr kumimoji="0" lang="af-ZA" sz="2400" b="0" i="0" u="none" strike="noStrike" kern="0" cap="none" spc="0" normalizeH="0" baseline="0" noProof="0" dirty="0" smtClean="0">
                <a:ln>
                  <a:noFill/>
                </a:ln>
                <a:solidFill>
                  <a:srgbClr val="002060"/>
                </a:solidFill>
                <a:effectLst/>
                <a:uLnTx/>
                <a:uFillTx/>
                <a:latin typeface="Times New Roman" pitchFamily="18" charset="0"/>
                <a:ea typeface="+mn-ea"/>
                <a:cs typeface="Times New Roman" pitchFamily="18" charset="0"/>
                <a:sym typeface="Arial"/>
              </a:rPr>
              <a:t> </a:t>
            </a:r>
            <a:r>
              <a:rPr kumimoji="0" lang="af-ZA" sz="2400" b="0" i="0" u="none" strike="noStrike" kern="0" cap="none" spc="0" normalizeH="0" baseline="0" noProof="0" dirty="0" smtClean="0">
                <a:ln>
                  <a:noFill/>
                </a:ln>
                <a:solidFill>
                  <a:srgbClr val="002060"/>
                </a:solidFill>
                <a:effectLst/>
                <a:uLnTx/>
                <a:uFillTx/>
                <a:latin typeface="Times New Roman" pitchFamily="18" charset="0"/>
                <a:cs typeface="Times New Roman" pitchFamily="18" charset="0"/>
                <a:sym typeface="Arial"/>
              </a:rPr>
              <a:t>Ảnh hưởng của đại dịch Covid-19 </a:t>
            </a:r>
            <a:r>
              <a:rPr lang="af-ZA" sz="2400" dirty="0" smtClean="0">
                <a:solidFill>
                  <a:srgbClr val="002060"/>
                </a:solidFill>
                <a:latin typeface="Times New Roman" pitchFamily="18" charset="0"/>
                <a:cs typeface="Times New Roman" pitchFamily="18" charset="0"/>
              </a:rPr>
              <a:t>đã tác động đến hoạt động sản xuất kinh doanh của doanh nghiệp;</a:t>
            </a:r>
          </a:p>
          <a:p>
            <a:pPr lvl="0" algn="just">
              <a:spcBef>
                <a:spcPts val="600"/>
              </a:spcBef>
              <a:buFont typeface="Wingdings" pitchFamily="2" charset="2"/>
              <a:buChar char="Ø"/>
            </a:pPr>
            <a:r>
              <a:rPr kumimoji="0" lang="de-DE" sz="2400" b="0" i="0" u="none" strike="noStrike" kern="0" cap="none" spc="0" normalizeH="0" baseline="0" noProof="0" dirty="0" smtClean="0">
                <a:ln>
                  <a:noFill/>
                </a:ln>
                <a:solidFill>
                  <a:srgbClr val="002060"/>
                </a:solidFill>
                <a:effectLst/>
                <a:uLnTx/>
                <a:uFillTx/>
                <a:latin typeface="Times New Roman" pitchFamily="18" charset="0"/>
                <a:cs typeface="Times New Roman" pitchFamily="18" charset="0"/>
                <a:sym typeface="Arial"/>
              </a:rPr>
              <a:t> </a:t>
            </a:r>
            <a:r>
              <a:rPr kumimoji="0" lang="af-ZA" sz="2400" b="0" i="0" u="none" strike="noStrike" kern="0" cap="none" spc="0" normalizeH="0" baseline="0" noProof="0" dirty="0" smtClean="0">
                <a:ln>
                  <a:noFill/>
                </a:ln>
                <a:solidFill>
                  <a:srgbClr val="002060"/>
                </a:solidFill>
                <a:effectLst/>
                <a:uLnTx/>
                <a:uFillTx/>
                <a:latin typeface="Times New Roman" pitchFamily="18" charset="0"/>
                <a:cs typeface="Times New Roman" pitchFamily="18" charset="0"/>
                <a:sym typeface="Arial"/>
              </a:rPr>
              <a:t>Phần lớn các tỉnh, thành </a:t>
            </a:r>
            <a:r>
              <a:rPr kumimoji="0" lang="af-ZA" sz="2400" b="0" i="0" u="none" strike="noStrike" kern="0" cap="none" spc="0" normalizeH="0" baseline="0" noProof="0" dirty="0" smtClean="0">
                <a:ln>
                  <a:noFill/>
                </a:ln>
                <a:solidFill>
                  <a:srgbClr val="002060"/>
                </a:solidFill>
                <a:effectLst/>
                <a:uLnTx/>
                <a:uFillTx/>
                <a:latin typeface="Times New Roman" pitchFamily="18" charset="0"/>
                <a:ea typeface="+mn-ea"/>
                <a:cs typeface="Times New Roman" pitchFamily="18" charset="0"/>
                <a:sym typeface="Arial"/>
              </a:rPr>
              <a:t>phố trong khu vực điều kiện kinh tế xã hội còn khó khăn</a:t>
            </a:r>
            <a:r>
              <a:rPr lang="de-DE" sz="2400" dirty="0" smtClean="0">
                <a:solidFill>
                  <a:srgbClr val="002060"/>
                </a:solidFill>
                <a:latin typeface="Times New Roman" pitchFamily="18" charset="0"/>
                <a:cs typeface="Times New Roman" pitchFamily="18" charset="0"/>
              </a:rPr>
              <a:t> </a:t>
            </a:r>
            <a:r>
              <a:rPr lang="af-ZA" sz="2400" dirty="0" smtClean="0">
                <a:solidFill>
                  <a:srgbClr val="002060"/>
                </a:solidFill>
                <a:latin typeface="Times New Roman" pitchFamily="18" charset="0"/>
                <a:cs typeface="Times New Roman" pitchFamily="18" charset="0"/>
              </a:rPr>
              <a:t>nên khó thu hút được các dự án lớn đầu tư phát triển sản xuất công nghiệp và thương mại;</a:t>
            </a:r>
            <a:endParaRPr kumimoji="0" lang="en-US" sz="2400" b="0" i="0" u="none" strike="noStrike" kern="0" cap="none" spc="0" normalizeH="0" baseline="0" noProof="0" dirty="0" smtClean="0">
              <a:ln>
                <a:noFill/>
              </a:ln>
              <a:solidFill>
                <a:srgbClr val="002060"/>
              </a:solidFill>
              <a:effectLst/>
              <a:uLnTx/>
              <a:uFillTx/>
              <a:latin typeface="Times New Roman" pitchFamily="18" charset="0"/>
              <a:cs typeface="Times New Roman" pitchFamily="18" charset="0"/>
              <a:sym typeface="Arial"/>
            </a:endParaRPr>
          </a:p>
          <a:p>
            <a:pPr marL="0" marR="0" lvl="0" indent="0" algn="l" defTabSz="914400" rtl="0" eaLnBrk="1" fontAlgn="auto" latinLnBrk="0" hangingPunct="1">
              <a:lnSpc>
                <a:spcPct val="100000"/>
              </a:lnSpc>
              <a:spcBef>
                <a:spcPts val="600"/>
              </a:spcBef>
              <a:spcAft>
                <a:spcPts val="0"/>
              </a:spcAft>
              <a:buClr>
                <a:srgbClr val="000000"/>
              </a:buClr>
              <a:buSzTx/>
              <a:buFont typeface="Wingdings" pitchFamily="2" charset="2"/>
              <a:buChar char="Ø"/>
              <a:tabLst/>
              <a:defRPr/>
            </a:pPr>
            <a:r>
              <a:rPr kumimoji="0" lang="en-US" sz="2400" b="0" i="0" u="none" strike="noStrike" kern="0" cap="none" spc="0" normalizeH="0" baseline="0" noProof="0" dirty="0" smtClean="0">
                <a:ln>
                  <a:noFill/>
                </a:ln>
                <a:solidFill>
                  <a:srgbClr val="002060"/>
                </a:solidFill>
                <a:effectLst/>
                <a:uLnTx/>
                <a:uFillTx/>
                <a:latin typeface="Times New Roman" pitchFamily="18" charset="0"/>
                <a:ea typeface="+mn-ea"/>
                <a:cs typeface="Times New Roman" pitchFamily="18" charset="0"/>
                <a:sym typeface="Arial"/>
              </a:rPr>
              <a:t> </a:t>
            </a:r>
            <a:r>
              <a:rPr kumimoji="0" lang="vi-VN" sz="2400" b="0" i="0" u="none" strike="noStrike" kern="0" cap="none" spc="0" normalizeH="0" baseline="0" noProof="0" dirty="0" smtClean="0">
                <a:ln>
                  <a:noFill/>
                </a:ln>
                <a:solidFill>
                  <a:srgbClr val="002060"/>
                </a:solidFill>
                <a:effectLst/>
                <a:uLnTx/>
                <a:uFillTx/>
                <a:latin typeface="Times New Roman" pitchFamily="18" charset="0"/>
                <a:ea typeface="+mn-ea"/>
                <a:cs typeface="Times New Roman" pitchFamily="18" charset="0"/>
                <a:sym typeface="Arial"/>
              </a:rPr>
              <a:t>Các doanh nghiệp trong vùng chủ yếu là doanh nghiệp nhỏ và vừa, năng lực tài chính hạn chế</a:t>
            </a:r>
            <a:r>
              <a:rPr kumimoji="0" lang="de-DE" sz="2400" b="0" i="0" u="none" strike="noStrike" kern="0" cap="none" spc="0" normalizeH="0" baseline="0" noProof="0" dirty="0" smtClean="0">
                <a:ln>
                  <a:noFill/>
                </a:ln>
                <a:solidFill>
                  <a:srgbClr val="002060"/>
                </a:solidFill>
                <a:effectLst/>
                <a:uLnTx/>
                <a:uFillTx/>
                <a:latin typeface="+mj-lt"/>
                <a:ea typeface="+mn-ea"/>
                <a:cs typeface="Times New Roman" pitchFamily="18" charset="0"/>
                <a:sym typeface="Arial"/>
              </a:rPr>
              <a:t>;</a:t>
            </a:r>
          </a:p>
          <a:p>
            <a:pPr marL="0" marR="0" lvl="0" indent="0" algn="l" defTabSz="914400" rtl="0" eaLnBrk="1" fontAlgn="auto" latinLnBrk="0" hangingPunct="1">
              <a:lnSpc>
                <a:spcPct val="100000"/>
              </a:lnSpc>
              <a:spcBef>
                <a:spcPts val="600"/>
              </a:spcBef>
              <a:spcAft>
                <a:spcPts val="0"/>
              </a:spcAft>
              <a:buClr>
                <a:srgbClr val="000000"/>
              </a:buClr>
              <a:buSzTx/>
              <a:buFont typeface="Wingdings" pitchFamily="2" charset="2"/>
              <a:buChar char="Ø"/>
              <a:tabLst/>
              <a:defRPr/>
            </a:pPr>
            <a:r>
              <a:rPr kumimoji="0" lang="en-US" sz="2400" b="0" i="0" u="none" strike="noStrike" kern="0" cap="none" spc="0" normalizeH="0" baseline="0" noProof="0" dirty="0" smtClean="0">
                <a:ln>
                  <a:noFill/>
                </a:ln>
                <a:solidFill>
                  <a:srgbClr val="002060"/>
                </a:solidFill>
                <a:effectLst/>
                <a:uLnTx/>
                <a:uFillTx/>
                <a:latin typeface="Times New Roman" pitchFamily="18" charset="0"/>
                <a:ea typeface="+mn-ea"/>
                <a:cs typeface="Times New Roman" pitchFamily="18" charset="0"/>
                <a:sym typeface="Arial"/>
              </a:rPr>
              <a:t> </a:t>
            </a:r>
            <a:r>
              <a:rPr kumimoji="0" lang="vi-VN" sz="2400" b="0" i="0" u="none" strike="noStrike" kern="0" cap="none" spc="0" normalizeH="0" baseline="0" noProof="0" dirty="0" smtClean="0">
                <a:ln>
                  <a:noFill/>
                </a:ln>
                <a:solidFill>
                  <a:srgbClr val="002060"/>
                </a:solidFill>
                <a:effectLst/>
                <a:uLnTx/>
                <a:uFillTx/>
                <a:latin typeface="Times New Roman" pitchFamily="18" charset="0"/>
                <a:ea typeface="+mn-ea"/>
                <a:cs typeface="Times New Roman" pitchFamily="18" charset="0"/>
                <a:sym typeface="Arial"/>
              </a:rPr>
              <a:t>Sự phối hợp, hợp tác phát triển giữa các tỉnh, thành phố trong khu vực chưa được quan tâm đúng mức.</a:t>
            </a:r>
            <a:endParaRPr kumimoji="0" lang="en-US" sz="2400" b="0" i="0" u="none" strike="noStrike" kern="0" cap="none" spc="0" normalizeH="0" baseline="0" noProof="0" dirty="0" smtClean="0">
              <a:ln>
                <a:noFill/>
              </a:ln>
              <a:solidFill>
                <a:srgbClr val="002060"/>
              </a:solidFill>
              <a:effectLst/>
              <a:uLnTx/>
              <a:uFillTx/>
              <a:latin typeface="Times New Roman" pitchFamily="18" charset="0"/>
              <a:ea typeface="+mn-ea"/>
              <a:cs typeface="Times New Roman" pitchFamily="18" charset="0"/>
              <a:sym typeface="Arial"/>
            </a:endParaRPr>
          </a:p>
          <a:p>
            <a:pPr marL="0" marR="0" lvl="0" indent="0" algn="l" defTabSz="914400" rtl="0" eaLnBrk="1" fontAlgn="auto" latinLnBrk="0" hangingPunct="1">
              <a:lnSpc>
                <a:spcPct val="100000"/>
              </a:lnSpc>
              <a:spcBef>
                <a:spcPts val="600"/>
              </a:spcBef>
              <a:spcAft>
                <a:spcPts val="600"/>
              </a:spcAft>
              <a:buClr>
                <a:srgbClr val="000000"/>
              </a:buClr>
              <a:buSzTx/>
              <a:buFont typeface="Arial"/>
              <a:buNone/>
              <a:tabLst/>
              <a:defRPr/>
            </a:pPr>
            <a:endParaRPr kumimoji="0" lang="de-DE" sz="2400" b="0" i="0" u="none" strike="noStrike" kern="0" cap="none" spc="0" normalizeH="0" baseline="0" noProof="0" dirty="0" smtClean="0">
              <a:ln>
                <a:noFill/>
              </a:ln>
              <a:solidFill>
                <a:srgbClr val="002060"/>
              </a:solidFill>
              <a:effectLst/>
              <a:uLnTx/>
              <a:uFillTx/>
              <a:latin typeface="+mj-lt"/>
              <a:ea typeface="+mn-ea"/>
              <a:cs typeface="Times New Roman" pitchFamily="18"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de-DE" sz="2000" b="0" i="0" u="none" strike="noStrike" kern="0" cap="none" spc="0" normalizeH="0" baseline="0" noProof="0" dirty="0" smtClean="0">
              <a:ln>
                <a:noFill/>
              </a:ln>
              <a:solidFill>
                <a:srgbClr val="002060"/>
              </a:solidFill>
              <a:effectLst/>
              <a:uLnTx/>
              <a:uFillTx/>
              <a:latin typeface="Times New Roman" pitchFamily="18" charset="0"/>
              <a:ea typeface="+mn-ea"/>
              <a:cs typeface="Times New Roman" pitchFamily="18"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dirty="0">
              <a:ln>
                <a:noFill/>
              </a:ln>
              <a:solidFill>
                <a:srgbClr val="002060"/>
              </a:solidFill>
              <a:effectLst/>
              <a:uLnTx/>
              <a:uFillTx/>
              <a:latin typeface="Times New Roman" pitchFamily="18" charset="0"/>
              <a:ea typeface="+mn-ea"/>
              <a:cs typeface="Times New Roman" pitchFamily="18" charset="0"/>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10" name="Google Shape;2343;p56"/>
          <p:cNvSpPr txBox="1">
            <a:spLocks/>
          </p:cNvSpPr>
          <p:nvPr/>
        </p:nvSpPr>
        <p:spPr>
          <a:xfrm>
            <a:off x="1071538" y="1428742"/>
            <a:ext cx="2500330" cy="436500"/>
          </a:xfrm>
          <a:prstGeom prst="rect">
            <a:avLst/>
          </a:prstGeom>
          <a:ln>
            <a:solidFill>
              <a:schemeClr val="bg1"/>
            </a:solidFill>
          </a:ln>
        </p:spPr>
        <p:style>
          <a:lnRef idx="1">
            <a:schemeClr val="accent6"/>
          </a:lnRef>
          <a:fillRef idx="2">
            <a:schemeClr val="accent6"/>
          </a:fillRef>
          <a:effectRef idx="1">
            <a:schemeClr val="accent6"/>
          </a:effectRef>
          <a:fontRef idx="minor">
            <a:schemeClr val="dk1"/>
          </a:fontRef>
        </p:style>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err="1" smtClean="0">
                <a:ln>
                  <a:noFill/>
                </a:ln>
                <a:solidFill>
                  <a:srgbClr val="FF0000"/>
                </a:solidFill>
                <a:effectLst/>
                <a:uLnTx/>
                <a:uFillTx/>
                <a:latin typeface="Times New Roman" pitchFamily="18" charset="0"/>
                <a:ea typeface="+mn-ea"/>
                <a:cs typeface="Times New Roman" pitchFamily="18" charset="0"/>
                <a:sym typeface="Arial"/>
              </a:rPr>
              <a:t>Mục</a:t>
            </a:r>
            <a:r>
              <a:rPr kumimoji="0" lang="en-US" sz="2400" b="1" i="0" u="none" strike="noStrike" kern="0" cap="none" spc="0" normalizeH="0" baseline="0" noProof="0" dirty="0" smtClean="0">
                <a:ln>
                  <a:noFill/>
                </a:ln>
                <a:solidFill>
                  <a:srgbClr val="FF0000"/>
                </a:solidFill>
                <a:effectLst/>
                <a:uLnTx/>
                <a:uFillTx/>
                <a:latin typeface="Times New Roman" pitchFamily="18" charset="0"/>
                <a:ea typeface="+mn-ea"/>
                <a:cs typeface="Times New Roman" pitchFamily="18" charset="0"/>
                <a:sym typeface="Arial"/>
              </a:rPr>
              <a:t> </a:t>
            </a:r>
            <a:r>
              <a:rPr kumimoji="0" lang="en-US" sz="2400" b="1" i="0" u="none" strike="noStrike" kern="0" cap="none" spc="0" normalizeH="0" baseline="0" noProof="0" dirty="0" err="1" smtClean="0">
                <a:ln>
                  <a:noFill/>
                </a:ln>
                <a:solidFill>
                  <a:srgbClr val="FF0000"/>
                </a:solidFill>
                <a:effectLst/>
                <a:uLnTx/>
                <a:uFillTx/>
                <a:latin typeface="Times New Roman" pitchFamily="18" charset="0"/>
                <a:ea typeface="+mn-ea"/>
                <a:cs typeface="Times New Roman" pitchFamily="18" charset="0"/>
                <a:sym typeface="Arial"/>
              </a:rPr>
              <a:t>tiêu</a:t>
            </a:r>
            <a:r>
              <a:rPr kumimoji="0" lang="en-US" sz="2400" b="1" i="0" u="none" strike="noStrike" kern="0" cap="none" spc="0" normalizeH="0" baseline="0" noProof="0" dirty="0" smtClean="0">
                <a:ln>
                  <a:noFill/>
                </a:ln>
                <a:solidFill>
                  <a:srgbClr val="FF0000"/>
                </a:solidFill>
                <a:effectLst/>
                <a:uLnTx/>
                <a:uFillTx/>
                <a:latin typeface="Times New Roman" pitchFamily="18" charset="0"/>
                <a:ea typeface="+mn-ea"/>
                <a:cs typeface="Times New Roman" pitchFamily="18" charset="0"/>
                <a:sym typeface="Arial"/>
              </a:rPr>
              <a:t> </a:t>
            </a:r>
            <a:r>
              <a:rPr kumimoji="0" lang="en-US" sz="2400" b="1" i="0" u="none" strike="noStrike" kern="0" cap="none" spc="0" normalizeH="0" baseline="0" noProof="0" dirty="0" err="1" smtClean="0">
                <a:ln>
                  <a:noFill/>
                </a:ln>
                <a:solidFill>
                  <a:srgbClr val="FF0000"/>
                </a:solidFill>
                <a:effectLst/>
                <a:uLnTx/>
                <a:uFillTx/>
                <a:latin typeface="Times New Roman" pitchFamily="18" charset="0"/>
                <a:ea typeface="+mn-ea"/>
                <a:cs typeface="Times New Roman" pitchFamily="18" charset="0"/>
                <a:sym typeface="Arial"/>
              </a:rPr>
              <a:t>chung</a:t>
            </a:r>
            <a:endParaRPr kumimoji="0" lang="en-US" sz="2400" b="1" i="0" u="none" strike="noStrike" kern="0" cap="none" spc="0" normalizeH="0" baseline="0" noProof="0" dirty="0">
              <a:ln>
                <a:noFill/>
              </a:ln>
              <a:solidFill>
                <a:srgbClr val="FF0000"/>
              </a:solidFill>
              <a:effectLst/>
              <a:uLnTx/>
              <a:uFillTx/>
              <a:latin typeface="Times New Roman" pitchFamily="18" charset="0"/>
              <a:ea typeface="+mn-ea"/>
              <a:cs typeface="Times New Roman" pitchFamily="18" charset="0"/>
              <a:sym typeface="Arial"/>
            </a:endParaRPr>
          </a:p>
        </p:txBody>
      </p:sp>
      <p:sp>
        <p:nvSpPr>
          <p:cNvPr id="11" name="Google Shape;2342;p56"/>
          <p:cNvSpPr txBox="1">
            <a:spLocks/>
          </p:cNvSpPr>
          <p:nvPr/>
        </p:nvSpPr>
        <p:spPr>
          <a:xfrm>
            <a:off x="1000100" y="2000246"/>
            <a:ext cx="7429552" cy="2714644"/>
          </a:xfrm>
          <a:prstGeom prst="rect">
            <a:avLst/>
          </a:prstGeom>
        </p:spPr>
        <p:style>
          <a:lnRef idx="0">
            <a:schemeClr val="accent1"/>
          </a:lnRef>
          <a:fillRef idx="3">
            <a:schemeClr val="accent1"/>
          </a:fillRef>
          <a:effectRef idx="3">
            <a:schemeClr val="accent1"/>
          </a:effectRef>
          <a:fontRef idx="minor">
            <a:schemeClr val="lt1"/>
          </a:fontRef>
        </p:style>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Wingdings" pitchFamily="2" charset="2"/>
              <a:buChar char="Ø"/>
              <a:tabLst/>
              <a:defRPr/>
            </a:pPr>
            <a:r>
              <a:rPr kumimoji="0" lang="en-US" sz="2400" b="0" i="0" u="none" strike="noStrike" kern="0" cap="none" spc="0" normalizeH="0" baseline="0" noProof="0" dirty="0" smtClean="0">
                <a:ln>
                  <a:noFill/>
                </a:ln>
                <a:solidFill>
                  <a:srgbClr val="002060"/>
                </a:solidFill>
                <a:effectLst/>
                <a:uLnTx/>
                <a:uFillTx/>
                <a:latin typeface="Times New Roman" pitchFamily="18" charset="0"/>
                <a:ea typeface="+mn-ea"/>
                <a:cs typeface="Times New Roman" pitchFamily="18" charset="0"/>
                <a:sym typeface="Arial"/>
              </a:rPr>
              <a:t> </a:t>
            </a:r>
            <a:r>
              <a:rPr kumimoji="0" lang="pl-PL" sz="2400" b="0" i="0" u="none" strike="noStrike" kern="0" cap="none" spc="0" normalizeH="0" baseline="0" noProof="0" dirty="0" smtClean="0">
                <a:ln>
                  <a:noFill/>
                </a:ln>
                <a:solidFill>
                  <a:srgbClr val="002060"/>
                </a:solidFill>
                <a:effectLst/>
                <a:uLnTx/>
                <a:uFillTx/>
                <a:latin typeface="Times New Roman" pitchFamily="18" charset="0"/>
                <a:ea typeface="+mn-ea"/>
                <a:cs typeface="Times New Roman" pitchFamily="18" charset="0"/>
                <a:sym typeface="Arial"/>
              </a:rPr>
              <a:t>Tiếp tục thực hiện </a:t>
            </a:r>
            <a:r>
              <a:rPr kumimoji="0" lang="vi-VN" sz="2400" b="0" i="0" u="none" strike="noStrike" kern="0" cap="none" spc="0" normalizeH="0" baseline="0" noProof="0" dirty="0" smtClean="0">
                <a:ln>
                  <a:noFill/>
                </a:ln>
                <a:solidFill>
                  <a:srgbClr val="002060"/>
                </a:solidFill>
                <a:effectLst/>
                <a:uLnTx/>
                <a:uFillTx/>
                <a:latin typeface="Times New Roman" pitchFamily="18" charset="0"/>
                <a:ea typeface="+mn-ea"/>
                <a:cs typeface="Times New Roman" pitchFamily="18" charset="0"/>
                <a:sym typeface="Arial"/>
              </a:rPr>
              <a:t>“</a:t>
            </a:r>
            <a:r>
              <a:rPr kumimoji="0" lang="pl-PL" sz="2400" b="0" i="0" u="none" strike="noStrike" kern="0" cap="none" spc="0" normalizeH="0" baseline="0" noProof="0" dirty="0" smtClean="0">
                <a:ln>
                  <a:noFill/>
                </a:ln>
                <a:solidFill>
                  <a:srgbClr val="002060"/>
                </a:solidFill>
                <a:effectLst/>
                <a:uLnTx/>
                <a:uFillTx/>
                <a:latin typeface="Times New Roman" pitchFamily="18" charset="0"/>
                <a:ea typeface="+mn-ea"/>
                <a:cs typeface="Times New Roman" pitchFamily="18" charset="0"/>
                <a:sym typeface="Arial"/>
              </a:rPr>
              <a:t>mục tiêu kép</a:t>
            </a:r>
            <a:r>
              <a:rPr kumimoji="0" lang="vi-VN" sz="2400" b="0" i="0" u="none" strike="noStrike" kern="0" cap="none" spc="0" normalizeH="0" baseline="0" noProof="0" dirty="0" smtClean="0">
                <a:ln>
                  <a:noFill/>
                </a:ln>
                <a:solidFill>
                  <a:srgbClr val="002060"/>
                </a:solidFill>
                <a:effectLst/>
                <a:uLnTx/>
                <a:uFillTx/>
                <a:latin typeface="Times New Roman" pitchFamily="18" charset="0"/>
                <a:ea typeface="+mn-ea"/>
                <a:cs typeface="Times New Roman" pitchFamily="18" charset="0"/>
                <a:sym typeface="Arial"/>
              </a:rPr>
              <a:t>”</a:t>
            </a:r>
            <a:r>
              <a:rPr kumimoji="0" lang="pl-PL" sz="2400" b="0" i="0" u="none" strike="noStrike" kern="0" cap="none" spc="0" normalizeH="0" baseline="0" noProof="0" dirty="0" smtClean="0">
                <a:ln>
                  <a:noFill/>
                </a:ln>
                <a:solidFill>
                  <a:srgbClr val="002060"/>
                </a:solidFill>
                <a:effectLst/>
                <a:uLnTx/>
                <a:uFillTx/>
                <a:latin typeface="Times New Roman" pitchFamily="18" charset="0"/>
                <a:ea typeface="+mn-ea"/>
                <a:cs typeface="Times New Roman" pitchFamily="18" charset="0"/>
                <a:sym typeface="Arial"/>
              </a:rPr>
              <a:t> vừa phòng chống dịch bệnh vừa phục hồi phát triển kinh tế-xã hội;</a:t>
            </a:r>
            <a:endParaRPr kumimoji="0" lang="en-US" sz="2400" b="0" i="0" u="none" strike="noStrike" kern="0" cap="none" spc="0" normalizeH="0" baseline="0" noProof="0" dirty="0" smtClean="0">
              <a:ln>
                <a:noFill/>
              </a:ln>
              <a:solidFill>
                <a:srgbClr val="002060"/>
              </a:solidFill>
              <a:effectLst/>
              <a:uLnTx/>
              <a:uFillTx/>
              <a:latin typeface="Times New Roman" pitchFamily="18" charset="0"/>
              <a:ea typeface="+mn-ea"/>
              <a:cs typeface="Times New Roman" pitchFamily="18"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Wingdings" pitchFamily="2" charset="2"/>
              <a:buChar char="Ø"/>
              <a:tabLst/>
              <a:defRPr/>
            </a:pPr>
            <a:r>
              <a:rPr kumimoji="0" lang="en-US" sz="2400" b="0" i="0" u="none" strike="noStrike" kern="0" cap="none" spc="0" normalizeH="0" baseline="0" noProof="0" dirty="0" smtClean="0">
                <a:ln>
                  <a:noFill/>
                </a:ln>
                <a:solidFill>
                  <a:srgbClr val="002060"/>
                </a:solidFill>
                <a:effectLst/>
                <a:uLnTx/>
                <a:uFillTx/>
                <a:latin typeface="Times New Roman" pitchFamily="18" charset="0"/>
                <a:ea typeface="+mn-ea"/>
                <a:cs typeface="Times New Roman" pitchFamily="18" charset="0"/>
                <a:sym typeface="Arial"/>
              </a:rPr>
              <a:t> </a:t>
            </a:r>
            <a:r>
              <a:rPr kumimoji="0" lang="vi-VN" sz="2400" b="0" i="0" u="none" strike="noStrike" kern="0" cap="none" spc="0" normalizeH="0" baseline="0" noProof="0" dirty="0" smtClean="0">
                <a:ln>
                  <a:noFill/>
                </a:ln>
                <a:solidFill>
                  <a:srgbClr val="002060"/>
                </a:solidFill>
                <a:effectLst/>
                <a:uLnTx/>
                <a:uFillTx/>
                <a:latin typeface="Times New Roman" pitchFamily="18" charset="0"/>
                <a:ea typeface="+mn-ea"/>
                <a:cs typeface="Times New Roman" pitchFamily="18" charset="0"/>
                <a:sym typeface="Arial"/>
              </a:rPr>
              <a:t>Q</a:t>
            </a:r>
            <a:r>
              <a:rPr kumimoji="0" lang="pl-PL" sz="2400" b="0" i="0" u="none" strike="noStrike" kern="0" cap="none" spc="0" normalizeH="0" baseline="0" noProof="0" dirty="0" smtClean="0">
                <a:ln>
                  <a:noFill/>
                </a:ln>
                <a:solidFill>
                  <a:srgbClr val="002060"/>
                </a:solidFill>
                <a:effectLst/>
                <a:uLnTx/>
                <a:uFillTx/>
                <a:latin typeface="Times New Roman" pitchFamily="18" charset="0"/>
                <a:ea typeface="+mn-ea"/>
                <a:cs typeface="Times New Roman" pitchFamily="18" charset="0"/>
                <a:sym typeface="Arial"/>
              </a:rPr>
              <a:t>uyết liệt thực hiện các dự án quan trọng quốc gia, công trình trọng điểm</a:t>
            </a:r>
            <a:r>
              <a:rPr kumimoji="0" lang="en-US" sz="2400" b="0" i="0" u="none" strike="noStrike" kern="0" cap="none" spc="0" normalizeH="0" baseline="0" noProof="0" dirty="0" smtClean="0">
                <a:ln>
                  <a:noFill/>
                </a:ln>
                <a:solidFill>
                  <a:srgbClr val="002060"/>
                </a:solidFill>
                <a:effectLst/>
                <a:uLnTx/>
                <a:uFillTx/>
                <a:latin typeface="Times New Roman" pitchFamily="18" charset="0"/>
                <a:ea typeface="+mn-ea"/>
                <a:cs typeface="Times New Roman" pitchFamily="18" charset="0"/>
                <a:sym typeface="Arial"/>
              </a:rPr>
              <a:t>;</a:t>
            </a:r>
          </a:p>
          <a:p>
            <a:pPr marL="0" marR="0" lvl="0" indent="0" algn="l" defTabSz="914400" rtl="0" eaLnBrk="1" fontAlgn="auto" latinLnBrk="0" hangingPunct="1">
              <a:lnSpc>
                <a:spcPct val="100000"/>
              </a:lnSpc>
              <a:spcBef>
                <a:spcPts val="0"/>
              </a:spcBef>
              <a:spcAft>
                <a:spcPts val="0"/>
              </a:spcAft>
              <a:buClr>
                <a:srgbClr val="000000"/>
              </a:buClr>
              <a:buSzTx/>
              <a:buFont typeface="Wingdings" pitchFamily="2" charset="2"/>
              <a:buChar char="Ø"/>
              <a:tabLst/>
              <a:defRPr/>
            </a:pPr>
            <a:r>
              <a:rPr kumimoji="0" lang="en-US" sz="2400" b="0" i="0" u="none" strike="noStrike" kern="0" cap="none" spc="0" normalizeH="0" baseline="0" noProof="0" dirty="0" smtClean="0">
                <a:ln>
                  <a:noFill/>
                </a:ln>
                <a:solidFill>
                  <a:srgbClr val="002060"/>
                </a:solidFill>
                <a:effectLst/>
                <a:uLnTx/>
                <a:uFillTx/>
                <a:latin typeface="Times New Roman" pitchFamily="18" charset="0"/>
                <a:ea typeface="+mn-ea"/>
                <a:cs typeface="Times New Roman" pitchFamily="18" charset="0"/>
                <a:sym typeface="Arial"/>
              </a:rPr>
              <a:t> </a:t>
            </a:r>
            <a:r>
              <a:rPr kumimoji="0" lang="pl-PL" sz="2400" b="0" i="0" u="none" strike="noStrike" kern="0" cap="none" spc="0" normalizeH="0" baseline="0" noProof="0" dirty="0" smtClean="0">
                <a:ln>
                  <a:noFill/>
                </a:ln>
                <a:solidFill>
                  <a:srgbClr val="002060"/>
                </a:solidFill>
                <a:effectLst/>
                <a:uLnTx/>
                <a:uFillTx/>
                <a:latin typeface="Times New Roman" pitchFamily="18" charset="0"/>
                <a:ea typeface="+mn-ea"/>
                <a:cs typeface="Times New Roman" pitchFamily="18" charset="0"/>
                <a:sym typeface="Arial"/>
              </a:rPr>
              <a:t>Đẩy mạnh khai thác và phát triển thị trường nội địa và phát triển thương hiệu Việt</a:t>
            </a:r>
            <a:r>
              <a:rPr kumimoji="0" lang="en-US" sz="2400" b="0" i="0" u="none" strike="noStrike" kern="0" cap="none" spc="0" normalizeH="0" baseline="0" noProof="0" dirty="0" smtClean="0">
                <a:ln>
                  <a:noFill/>
                </a:ln>
                <a:solidFill>
                  <a:srgbClr val="002060"/>
                </a:solidFill>
                <a:effectLst/>
                <a:uLnTx/>
                <a:uFillTx/>
                <a:latin typeface="Times New Roman" pitchFamily="18" charset="0"/>
                <a:ea typeface="+mn-ea"/>
                <a:cs typeface="Times New Roman" pitchFamily="18" charset="0"/>
                <a:sym typeface="Arial"/>
              </a:rPr>
              <a:t>;</a:t>
            </a:r>
          </a:p>
          <a:p>
            <a:pPr marL="0" marR="0" lvl="0" indent="0" algn="l" defTabSz="914400" rtl="0" eaLnBrk="1" fontAlgn="auto" latinLnBrk="0" hangingPunct="1">
              <a:lnSpc>
                <a:spcPct val="100000"/>
              </a:lnSpc>
              <a:spcBef>
                <a:spcPts val="0"/>
              </a:spcBef>
              <a:spcAft>
                <a:spcPts val="0"/>
              </a:spcAft>
              <a:buClr>
                <a:srgbClr val="000000"/>
              </a:buClr>
              <a:buSzTx/>
              <a:buFont typeface="Wingdings" pitchFamily="2" charset="2"/>
              <a:buChar char="Ø"/>
              <a:tabLst/>
              <a:defRPr/>
            </a:pPr>
            <a:r>
              <a:rPr kumimoji="0" lang="en-US" sz="2400" b="0" i="0" u="none" strike="noStrike" kern="0" cap="none" spc="0" normalizeH="0" baseline="0" noProof="0" dirty="0" smtClean="0">
                <a:ln>
                  <a:noFill/>
                </a:ln>
                <a:solidFill>
                  <a:srgbClr val="002060"/>
                </a:solidFill>
                <a:effectLst/>
                <a:uLnTx/>
                <a:uFillTx/>
                <a:latin typeface="Times New Roman" pitchFamily="18" charset="0"/>
                <a:ea typeface="+mn-ea"/>
                <a:cs typeface="Times New Roman" pitchFamily="18" charset="0"/>
                <a:sym typeface="Arial"/>
              </a:rPr>
              <a:t> </a:t>
            </a:r>
            <a:r>
              <a:rPr kumimoji="0" lang="pl-PL" sz="2400" b="0" i="0" u="none" strike="noStrike" kern="0" cap="none" spc="0" normalizeH="0" baseline="0" noProof="0" dirty="0" smtClean="0">
                <a:ln>
                  <a:noFill/>
                </a:ln>
                <a:solidFill>
                  <a:srgbClr val="002060"/>
                </a:solidFill>
                <a:effectLst/>
                <a:uLnTx/>
                <a:uFillTx/>
                <a:latin typeface="Times New Roman" pitchFamily="18" charset="0"/>
                <a:ea typeface="+mn-ea"/>
                <a:cs typeface="Times New Roman" pitchFamily="18" charset="0"/>
                <a:sym typeface="Arial"/>
              </a:rPr>
              <a:t>Phát triển mạnh thương mại điện tử ...</a:t>
            </a:r>
            <a:endParaRPr kumimoji="0" lang="en-US" sz="2400" b="0" i="0" u="none" strike="noStrike" kern="0" cap="none" spc="0" normalizeH="0" baseline="0" noProof="0" dirty="0" smtClean="0">
              <a:ln>
                <a:noFill/>
              </a:ln>
              <a:solidFill>
                <a:srgbClr val="002060"/>
              </a:solidFill>
              <a:effectLst/>
              <a:uLnTx/>
              <a:uFillTx/>
              <a:latin typeface="Times New Roman" pitchFamily="18" charset="0"/>
              <a:ea typeface="+mn-ea"/>
              <a:cs typeface="Times New Roman" pitchFamily="18"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de-DE" sz="2000" b="0" i="0" u="none" strike="noStrike" kern="0" cap="none" spc="0" normalizeH="0" baseline="0" noProof="0" dirty="0" smtClean="0">
              <a:ln>
                <a:noFill/>
              </a:ln>
              <a:solidFill>
                <a:srgbClr val="002060"/>
              </a:solidFill>
              <a:effectLst/>
              <a:uLnTx/>
              <a:uFillTx/>
              <a:latin typeface="Times New Roman" pitchFamily="18" charset="0"/>
              <a:ea typeface="+mn-ea"/>
              <a:cs typeface="Times New Roman" pitchFamily="18"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dirty="0">
              <a:ln>
                <a:noFill/>
              </a:ln>
              <a:solidFill>
                <a:srgbClr val="002060"/>
              </a:solidFill>
              <a:effectLst/>
              <a:uLnTx/>
              <a:uFillTx/>
              <a:latin typeface="Times New Roman" pitchFamily="18" charset="0"/>
              <a:ea typeface="+mn-ea"/>
              <a:cs typeface="Times New Roman" pitchFamily="18" charset="0"/>
              <a:sym typeface="Arial"/>
            </a:endParaRPr>
          </a:p>
        </p:txBody>
      </p:sp>
      <p:sp>
        <p:nvSpPr>
          <p:cNvPr id="13" name="Google Shape;2339;p56"/>
          <p:cNvSpPr txBox="1">
            <a:spLocks noGrp="1"/>
          </p:cNvSpPr>
          <p:nvPr>
            <p:ph type="title"/>
          </p:nvPr>
        </p:nvSpPr>
        <p:spPr>
          <a:xfrm>
            <a:off x="857224" y="357172"/>
            <a:ext cx="7429552" cy="571504"/>
          </a:xfrm>
          <a:prstGeom prst="rect">
            <a:avLst/>
          </a:prstGeom>
        </p:spPr>
        <p:style>
          <a:lnRef idx="1">
            <a:schemeClr val="accent3"/>
          </a:lnRef>
          <a:fillRef idx="2">
            <a:schemeClr val="accent3"/>
          </a:fillRef>
          <a:effectRef idx="1">
            <a:schemeClr val="accent3"/>
          </a:effectRef>
          <a:fontRef idx="minor">
            <a:schemeClr val="dk1"/>
          </a:fontRef>
        </p:style>
        <p:txBody>
          <a:bodyPr spcFirstLastPara="1" wrap="square" lIns="91425" tIns="91425" rIns="91425" bIns="91425" anchor="ctr" anchorCtr="0">
            <a:noAutofit/>
          </a:bodyPr>
          <a:lstStyle/>
          <a:p>
            <a:r>
              <a:rPr lang="af-ZA" sz="2400" b="1" dirty="0" smtClean="0">
                <a:latin typeface="Times New Roman" pitchFamily="18" charset="0"/>
                <a:cs typeface="Times New Roman" pitchFamily="18" charset="0"/>
              </a:rPr>
              <a:t/>
            </a:r>
            <a:br>
              <a:rPr lang="af-ZA" sz="2400" b="1" dirty="0" smtClean="0">
                <a:latin typeface="Times New Roman" pitchFamily="18" charset="0"/>
                <a:cs typeface="Times New Roman" pitchFamily="18" charset="0"/>
              </a:rPr>
            </a:br>
            <a:r>
              <a:rPr lang="af-ZA" sz="2400" b="1" dirty="0" smtClean="0">
                <a:solidFill>
                  <a:srgbClr val="C00000"/>
                </a:solidFill>
                <a:latin typeface="Times New Roman" pitchFamily="18" charset="0"/>
                <a:cs typeface="Times New Roman" pitchFamily="18" charset="0"/>
              </a:rPr>
              <a:t>Nhiệm vụ và giải pháp </a:t>
            </a:r>
            <a:r>
              <a:rPr lang="en-US" sz="2400" b="1" dirty="0" smtClean="0">
                <a:solidFill>
                  <a:srgbClr val="C00000"/>
                </a:solidFill>
                <a:latin typeface="Times New Roman" pitchFamily="18" charset="0"/>
                <a:cs typeface="Times New Roman" pitchFamily="18" charset="0"/>
              </a:rPr>
              <a:t>6 </a:t>
            </a:r>
            <a:r>
              <a:rPr lang="en-US" sz="2400" b="1" dirty="0" err="1" smtClean="0">
                <a:solidFill>
                  <a:srgbClr val="C00000"/>
                </a:solidFill>
                <a:latin typeface="Times New Roman" pitchFamily="18" charset="0"/>
                <a:cs typeface="Times New Roman" pitchFamily="18" charset="0"/>
              </a:rPr>
              <a:t>tháng</a:t>
            </a:r>
            <a:r>
              <a:rPr lang="en-US" sz="2400" b="1" dirty="0" smtClean="0">
                <a:solidFill>
                  <a:srgbClr val="C00000"/>
                </a:solidFill>
                <a:latin typeface="Times New Roman" pitchFamily="18" charset="0"/>
                <a:cs typeface="Times New Roman" pitchFamily="18" charset="0"/>
              </a:rPr>
              <a:t> </a:t>
            </a:r>
            <a:r>
              <a:rPr lang="en-US" sz="2400" b="1" dirty="0" err="1" smtClean="0">
                <a:solidFill>
                  <a:srgbClr val="C00000"/>
                </a:solidFill>
                <a:latin typeface="Times New Roman" pitchFamily="18" charset="0"/>
                <a:cs typeface="Times New Roman" pitchFamily="18" charset="0"/>
              </a:rPr>
              <a:t>cuối</a:t>
            </a:r>
            <a:r>
              <a:rPr lang="en-US" sz="2400" b="1" dirty="0" smtClean="0">
                <a:solidFill>
                  <a:srgbClr val="C00000"/>
                </a:solidFill>
                <a:latin typeface="Times New Roman" pitchFamily="18" charset="0"/>
                <a:cs typeface="Times New Roman" pitchFamily="18" charset="0"/>
              </a:rPr>
              <a:t> n</a:t>
            </a:r>
            <a:r>
              <a:rPr lang="vi-VN" sz="2400" b="1" dirty="0" smtClean="0">
                <a:solidFill>
                  <a:srgbClr val="C00000"/>
                </a:solidFill>
                <a:latin typeface="Times New Roman" pitchFamily="18" charset="0"/>
                <a:cs typeface="Times New Roman" pitchFamily="18" charset="0"/>
              </a:rPr>
              <a:t>ă</a:t>
            </a:r>
            <a:r>
              <a:rPr lang="en-US" sz="2400" b="1" dirty="0" smtClean="0">
                <a:solidFill>
                  <a:srgbClr val="C00000"/>
                </a:solidFill>
                <a:latin typeface="Times New Roman" pitchFamily="18" charset="0"/>
                <a:cs typeface="Times New Roman" pitchFamily="18" charset="0"/>
              </a:rPr>
              <a:t>m 2022</a:t>
            </a:r>
            <a:r>
              <a:rPr lang="af-ZA" sz="2400" b="1" dirty="0" smtClean="0">
                <a:solidFill>
                  <a:srgbClr val="C00000"/>
                </a:solidFill>
                <a:latin typeface="Times New Roman" pitchFamily="18" charset="0"/>
                <a:cs typeface="Times New Roman" pitchFamily="18" charset="0"/>
              </a:rPr>
              <a:t> </a:t>
            </a:r>
            <a:r>
              <a:rPr lang="en-US" sz="2400" dirty="0" smtClean="0">
                <a:latin typeface="Times New Roman" pitchFamily="18" charset="0"/>
                <a:cs typeface="Times New Roman" pitchFamily="18" charset="0"/>
              </a:rPr>
              <a:t/>
            </a:r>
            <a:br>
              <a:rPr lang="en-US" sz="2400" dirty="0" smtClean="0">
                <a:latin typeface="Times New Roman" pitchFamily="18" charset="0"/>
                <a:cs typeface="Times New Roman" pitchFamily="18" charset="0"/>
              </a:rPr>
            </a:br>
            <a:endParaRPr lang="en-US" sz="2400" dirty="0">
              <a:latin typeface="Times New Roman" pitchFamily="18" charset="0"/>
              <a:cs typeface="Times New Roman" pitchFamily="18"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6" name="Google Shape;2339;p56"/>
          <p:cNvSpPr txBox="1">
            <a:spLocks noGrp="1"/>
          </p:cNvSpPr>
          <p:nvPr>
            <p:ph type="title"/>
          </p:nvPr>
        </p:nvSpPr>
        <p:spPr>
          <a:xfrm>
            <a:off x="714348" y="357172"/>
            <a:ext cx="8072494" cy="500066"/>
          </a:xfrm>
          <a:prstGeom prst="rect">
            <a:avLst/>
          </a:prstGeom>
        </p:spPr>
        <p:style>
          <a:lnRef idx="1">
            <a:schemeClr val="accent3"/>
          </a:lnRef>
          <a:fillRef idx="2">
            <a:schemeClr val="accent3"/>
          </a:fillRef>
          <a:effectRef idx="1">
            <a:schemeClr val="accent3"/>
          </a:effectRef>
          <a:fontRef idx="minor">
            <a:schemeClr val="dk1"/>
          </a:fontRef>
        </p:style>
        <p:txBody>
          <a:bodyPr spcFirstLastPara="1" wrap="square" lIns="91425" tIns="91425" rIns="91425" bIns="91425" anchor="ctr" anchorCtr="0">
            <a:noAutofit/>
          </a:bodyPr>
          <a:lstStyle/>
          <a:p>
            <a:r>
              <a:rPr lang="af-ZA" sz="2400" b="1" dirty="0" smtClean="0">
                <a:latin typeface="Times New Roman" pitchFamily="18" charset="0"/>
                <a:cs typeface="Times New Roman" pitchFamily="18" charset="0"/>
              </a:rPr>
              <a:t/>
            </a:r>
            <a:br>
              <a:rPr lang="af-ZA" sz="2400" b="1" dirty="0" smtClean="0">
                <a:latin typeface="Times New Roman" pitchFamily="18" charset="0"/>
                <a:cs typeface="Times New Roman" pitchFamily="18" charset="0"/>
              </a:rPr>
            </a:br>
            <a:r>
              <a:rPr lang="af-ZA" sz="2400" b="1" dirty="0" smtClean="0">
                <a:solidFill>
                  <a:srgbClr val="C00000"/>
                </a:solidFill>
                <a:latin typeface="Times New Roman" pitchFamily="18" charset="0"/>
                <a:cs typeface="Times New Roman" pitchFamily="18" charset="0"/>
              </a:rPr>
              <a:t>Nhiệm vụ và giải pháp </a:t>
            </a:r>
            <a:r>
              <a:rPr lang="en-US" sz="2400" b="1" dirty="0" smtClean="0">
                <a:solidFill>
                  <a:srgbClr val="C00000"/>
                </a:solidFill>
                <a:latin typeface="Times New Roman" pitchFamily="18" charset="0"/>
                <a:cs typeface="Times New Roman" pitchFamily="18" charset="0"/>
              </a:rPr>
              <a:t>6 </a:t>
            </a:r>
            <a:r>
              <a:rPr lang="en-US" sz="2400" b="1" dirty="0" err="1" smtClean="0">
                <a:solidFill>
                  <a:srgbClr val="C00000"/>
                </a:solidFill>
                <a:latin typeface="Times New Roman" pitchFamily="18" charset="0"/>
                <a:cs typeface="Times New Roman" pitchFamily="18" charset="0"/>
              </a:rPr>
              <a:t>tháng</a:t>
            </a:r>
            <a:r>
              <a:rPr lang="en-US" sz="2400" b="1" dirty="0" smtClean="0">
                <a:solidFill>
                  <a:srgbClr val="C00000"/>
                </a:solidFill>
                <a:latin typeface="Times New Roman" pitchFamily="18" charset="0"/>
                <a:cs typeface="Times New Roman" pitchFamily="18" charset="0"/>
              </a:rPr>
              <a:t> </a:t>
            </a:r>
            <a:r>
              <a:rPr lang="en-US" sz="2400" b="1" dirty="0" err="1" smtClean="0">
                <a:solidFill>
                  <a:srgbClr val="C00000"/>
                </a:solidFill>
                <a:latin typeface="Times New Roman" pitchFamily="18" charset="0"/>
                <a:cs typeface="Times New Roman" pitchFamily="18" charset="0"/>
              </a:rPr>
              <a:t>cuối</a:t>
            </a:r>
            <a:r>
              <a:rPr lang="en-US" sz="2400" b="1" dirty="0" smtClean="0">
                <a:solidFill>
                  <a:srgbClr val="C00000"/>
                </a:solidFill>
                <a:latin typeface="Times New Roman" pitchFamily="18" charset="0"/>
                <a:cs typeface="Times New Roman" pitchFamily="18" charset="0"/>
              </a:rPr>
              <a:t> n</a:t>
            </a:r>
            <a:r>
              <a:rPr lang="vi-VN" sz="2400" b="1" dirty="0" smtClean="0">
                <a:solidFill>
                  <a:srgbClr val="C00000"/>
                </a:solidFill>
                <a:latin typeface="Times New Roman" pitchFamily="18" charset="0"/>
                <a:cs typeface="Times New Roman" pitchFamily="18" charset="0"/>
              </a:rPr>
              <a:t>ă</a:t>
            </a:r>
            <a:r>
              <a:rPr lang="en-US" sz="2400" b="1" dirty="0" smtClean="0">
                <a:solidFill>
                  <a:srgbClr val="C00000"/>
                </a:solidFill>
                <a:latin typeface="Times New Roman" pitchFamily="18" charset="0"/>
                <a:cs typeface="Times New Roman" pitchFamily="18" charset="0"/>
              </a:rPr>
              <a:t>m 2022</a:t>
            </a:r>
            <a:r>
              <a:rPr lang="af-ZA" sz="2400" b="1" dirty="0" smtClean="0">
                <a:solidFill>
                  <a:srgbClr val="C00000"/>
                </a:solidFill>
                <a:latin typeface="Times New Roman" pitchFamily="18" charset="0"/>
                <a:cs typeface="Times New Roman" pitchFamily="18" charset="0"/>
              </a:rPr>
              <a:t> </a:t>
            </a:r>
            <a:r>
              <a:rPr lang="en-US" sz="2400" dirty="0" smtClean="0">
                <a:latin typeface="Times New Roman" pitchFamily="18" charset="0"/>
                <a:cs typeface="Times New Roman" pitchFamily="18" charset="0"/>
              </a:rPr>
              <a:t/>
            </a:r>
            <a:br>
              <a:rPr lang="en-US" sz="2400" dirty="0" smtClean="0">
                <a:latin typeface="Times New Roman" pitchFamily="18" charset="0"/>
                <a:cs typeface="Times New Roman" pitchFamily="18" charset="0"/>
              </a:rPr>
            </a:br>
            <a:endParaRPr lang="en-US" sz="2400" dirty="0">
              <a:latin typeface="Times New Roman" pitchFamily="18" charset="0"/>
              <a:cs typeface="Times New Roman" pitchFamily="18" charset="0"/>
            </a:endParaRPr>
          </a:p>
        </p:txBody>
      </p:sp>
      <p:sp>
        <p:nvSpPr>
          <p:cNvPr id="5" name="Rectangle 4"/>
          <p:cNvSpPr/>
          <p:nvPr/>
        </p:nvSpPr>
        <p:spPr>
          <a:xfrm>
            <a:off x="1214415" y="2357436"/>
            <a:ext cx="1357321" cy="830997"/>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algn="ctr">
              <a:spcBef>
                <a:spcPts val="600"/>
              </a:spcBef>
              <a:spcAft>
                <a:spcPts val="600"/>
              </a:spcAft>
            </a:pPr>
            <a:r>
              <a:rPr lang="en-US" sz="2400" b="1" dirty="0" err="1" smtClean="0">
                <a:solidFill>
                  <a:srgbClr val="C00000"/>
                </a:solidFill>
                <a:latin typeface="Times New Roman" pitchFamily="18" charset="0"/>
                <a:cs typeface="Times New Roman" pitchFamily="18" charset="0"/>
              </a:rPr>
              <a:t>Mục</a:t>
            </a:r>
            <a:r>
              <a:rPr lang="en-US" sz="2400" b="1" dirty="0" smtClean="0">
                <a:solidFill>
                  <a:srgbClr val="C00000"/>
                </a:solidFill>
                <a:latin typeface="Times New Roman" pitchFamily="18" charset="0"/>
                <a:cs typeface="Times New Roman" pitchFamily="18" charset="0"/>
              </a:rPr>
              <a:t> </a:t>
            </a:r>
            <a:r>
              <a:rPr lang="en-US" sz="2400" b="1" dirty="0" err="1" smtClean="0">
                <a:solidFill>
                  <a:srgbClr val="C00000"/>
                </a:solidFill>
                <a:latin typeface="Times New Roman" pitchFamily="18" charset="0"/>
                <a:cs typeface="Times New Roman" pitchFamily="18" charset="0"/>
              </a:rPr>
              <a:t>tiêu</a:t>
            </a:r>
            <a:r>
              <a:rPr lang="en-US" sz="2400" b="1" dirty="0" smtClean="0">
                <a:solidFill>
                  <a:srgbClr val="C00000"/>
                </a:solidFill>
                <a:latin typeface="Times New Roman" pitchFamily="18" charset="0"/>
                <a:cs typeface="Times New Roman" pitchFamily="18" charset="0"/>
              </a:rPr>
              <a:t> </a:t>
            </a:r>
            <a:r>
              <a:rPr lang="en-US" sz="2400" b="1" dirty="0" err="1" smtClean="0">
                <a:solidFill>
                  <a:srgbClr val="C00000"/>
                </a:solidFill>
                <a:latin typeface="Times New Roman" pitchFamily="18" charset="0"/>
                <a:cs typeface="Times New Roman" pitchFamily="18" charset="0"/>
              </a:rPr>
              <a:t>cụ</a:t>
            </a:r>
            <a:r>
              <a:rPr lang="en-US" sz="2400" b="1" dirty="0" smtClean="0">
                <a:solidFill>
                  <a:srgbClr val="C00000"/>
                </a:solidFill>
                <a:latin typeface="Times New Roman" pitchFamily="18" charset="0"/>
                <a:cs typeface="Times New Roman" pitchFamily="18" charset="0"/>
              </a:rPr>
              <a:t> </a:t>
            </a:r>
            <a:r>
              <a:rPr lang="en-US" sz="2400" b="1" dirty="0" err="1" smtClean="0">
                <a:solidFill>
                  <a:srgbClr val="C00000"/>
                </a:solidFill>
                <a:latin typeface="Times New Roman" pitchFamily="18" charset="0"/>
                <a:cs typeface="Times New Roman" pitchFamily="18" charset="0"/>
              </a:rPr>
              <a:t>thể</a:t>
            </a:r>
            <a:r>
              <a:rPr lang="en-US" sz="2400" b="1" dirty="0" smtClean="0">
                <a:solidFill>
                  <a:srgbClr val="C00000"/>
                </a:solidFill>
                <a:latin typeface="Times New Roman" pitchFamily="18" charset="0"/>
                <a:cs typeface="Times New Roman" pitchFamily="18" charset="0"/>
              </a:rPr>
              <a:t> </a:t>
            </a:r>
            <a:endParaRPr lang="en-US" sz="2400" b="1" dirty="0">
              <a:solidFill>
                <a:srgbClr val="C00000"/>
              </a:solidFill>
              <a:latin typeface="Times New Roman" pitchFamily="18" charset="0"/>
              <a:cs typeface="Times New Roman" pitchFamily="18" charset="0"/>
            </a:endParaRPr>
          </a:p>
        </p:txBody>
      </p:sp>
      <p:sp>
        <p:nvSpPr>
          <p:cNvPr id="7" name="Google Shape;1907;p50"/>
          <p:cNvSpPr txBox="1"/>
          <p:nvPr/>
        </p:nvSpPr>
        <p:spPr>
          <a:xfrm>
            <a:off x="4000496" y="1349432"/>
            <a:ext cx="3857652" cy="579376"/>
          </a:xfrm>
          <a:prstGeom prst="rect">
            <a:avLst/>
          </a:prstGeom>
          <a:solidFill>
            <a:schemeClr val="accent5">
              <a:lumMod val="20000"/>
              <a:lumOff val="80000"/>
            </a:schemeClr>
          </a:solidFill>
          <a:ln/>
        </p:spPr>
        <p:style>
          <a:lnRef idx="3">
            <a:schemeClr val="lt1"/>
          </a:lnRef>
          <a:fillRef idx="1">
            <a:schemeClr val="accent4"/>
          </a:fillRef>
          <a:effectRef idx="1">
            <a:schemeClr val="accent4"/>
          </a:effectRef>
          <a:fontRef idx="minor">
            <a:schemeClr val="lt1"/>
          </a:fontRef>
        </p:style>
        <p:txBody>
          <a:bodyPr spcFirstLastPara="1" wrap="square" lIns="91425" tIns="91425" rIns="91425" bIns="91425" anchor="ctr" anchorCtr="0">
            <a:noAutofit/>
          </a:bodyPr>
          <a:lstStyle/>
          <a:p>
            <a:pPr lvl="0" algn="ctr"/>
            <a:r>
              <a:rPr lang="en-US" sz="2200" b="1" dirty="0" smtClean="0">
                <a:solidFill>
                  <a:srgbClr val="0070C0"/>
                </a:solidFill>
                <a:latin typeface="Times New Roman" pitchFamily="18" charset="0"/>
                <a:ea typeface="NanumGothic ExtraBold"/>
                <a:cs typeface="Times New Roman" pitchFamily="18" charset="0"/>
                <a:sym typeface="NanumGothic ExtraBold"/>
              </a:rPr>
              <a:t>IIP 2022:      </a:t>
            </a:r>
            <a:r>
              <a:rPr lang="en-US" sz="2200" b="1" dirty="0" err="1" smtClean="0">
                <a:solidFill>
                  <a:srgbClr val="0070C0"/>
                </a:solidFill>
                <a:latin typeface="Times New Roman" pitchFamily="18" charset="0"/>
                <a:ea typeface="NanumGothic ExtraBold"/>
                <a:cs typeface="Times New Roman" pitchFamily="18" charset="0"/>
                <a:sym typeface="NanumGothic ExtraBold"/>
              </a:rPr>
              <a:t>cao</a:t>
            </a:r>
            <a:r>
              <a:rPr lang="en-US" sz="2200" b="1" dirty="0" smtClean="0">
                <a:solidFill>
                  <a:srgbClr val="0070C0"/>
                </a:solidFill>
                <a:latin typeface="Times New Roman" pitchFamily="18" charset="0"/>
                <a:ea typeface="NanumGothic ExtraBold"/>
                <a:cs typeface="Times New Roman" pitchFamily="18" charset="0"/>
                <a:sym typeface="NanumGothic ExtraBold"/>
              </a:rPr>
              <a:t> h</a:t>
            </a:r>
            <a:r>
              <a:rPr lang="vi-VN" sz="2200" b="1" dirty="0" smtClean="0">
                <a:solidFill>
                  <a:srgbClr val="0070C0"/>
                </a:solidFill>
                <a:latin typeface="Times New Roman" pitchFamily="18" charset="0"/>
                <a:ea typeface="NanumGothic ExtraBold"/>
                <a:cs typeface="Times New Roman" pitchFamily="18" charset="0"/>
                <a:sym typeface="NanumGothic ExtraBold"/>
              </a:rPr>
              <a:t>ơ</a:t>
            </a:r>
            <a:r>
              <a:rPr lang="en-US" sz="2200" b="1" dirty="0" smtClean="0">
                <a:solidFill>
                  <a:srgbClr val="0070C0"/>
                </a:solidFill>
                <a:latin typeface="Times New Roman" pitchFamily="18" charset="0"/>
                <a:ea typeface="NanumGothic ExtraBold"/>
                <a:cs typeface="Times New Roman" pitchFamily="18" charset="0"/>
                <a:sym typeface="NanumGothic ExtraBold"/>
              </a:rPr>
              <a:t>n </a:t>
            </a:r>
            <a:r>
              <a:rPr lang="en-US" sz="2200" b="1" dirty="0" err="1" smtClean="0">
                <a:solidFill>
                  <a:srgbClr val="0070C0"/>
                </a:solidFill>
                <a:latin typeface="Times New Roman" pitchFamily="18" charset="0"/>
                <a:ea typeface="NanumGothic ExtraBold"/>
                <a:cs typeface="Times New Roman" pitchFamily="18" charset="0"/>
                <a:sym typeface="NanumGothic ExtraBold"/>
              </a:rPr>
              <a:t>cả</a:t>
            </a:r>
            <a:r>
              <a:rPr lang="en-US" sz="2200" b="1" dirty="0" smtClean="0">
                <a:solidFill>
                  <a:srgbClr val="0070C0"/>
                </a:solidFill>
                <a:latin typeface="Times New Roman" pitchFamily="18" charset="0"/>
                <a:ea typeface="NanumGothic ExtraBold"/>
                <a:cs typeface="Times New Roman" pitchFamily="18" charset="0"/>
                <a:sym typeface="NanumGothic ExtraBold"/>
              </a:rPr>
              <a:t> n</a:t>
            </a:r>
            <a:r>
              <a:rPr lang="vi-VN" sz="2200" b="1" dirty="0" smtClean="0">
                <a:solidFill>
                  <a:srgbClr val="0070C0"/>
                </a:solidFill>
                <a:latin typeface="Times New Roman" pitchFamily="18" charset="0"/>
                <a:ea typeface="NanumGothic ExtraBold"/>
                <a:cs typeface="Times New Roman" pitchFamily="18" charset="0"/>
                <a:sym typeface="NanumGothic ExtraBold"/>
              </a:rPr>
              <a:t>ướ</a:t>
            </a:r>
            <a:r>
              <a:rPr lang="en-US" sz="2200" b="1" dirty="0" smtClean="0">
                <a:solidFill>
                  <a:srgbClr val="0070C0"/>
                </a:solidFill>
                <a:latin typeface="Times New Roman" pitchFamily="18" charset="0"/>
                <a:ea typeface="NanumGothic ExtraBold"/>
                <a:cs typeface="Times New Roman" pitchFamily="18" charset="0"/>
                <a:sym typeface="NanumGothic ExtraBold"/>
              </a:rPr>
              <a:t>c</a:t>
            </a:r>
            <a:endParaRPr sz="2200" b="1">
              <a:solidFill>
                <a:srgbClr val="0070C0"/>
              </a:solidFill>
              <a:latin typeface="Times New Roman" pitchFamily="18" charset="0"/>
              <a:ea typeface="NanumGothic ExtraBold"/>
              <a:cs typeface="Times New Roman" pitchFamily="18" charset="0"/>
              <a:sym typeface="NanumGothic ExtraBold"/>
            </a:endParaRPr>
          </a:p>
        </p:txBody>
      </p:sp>
      <p:sp>
        <p:nvSpPr>
          <p:cNvPr id="8" name="Google Shape;1909;p50"/>
          <p:cNvSpPr txBox="1"/>
          <p:nvPr/>
        </p:nvSpPr>
        <p:spPr>
          <a:xfrm>
            <a:off x="4000496" y="2135250"/>
            <a:ext cx="3857652" cy="650814"/>
          </a:xfrm>
          <a:prstGeom prst="rect">
            <a:avLst/>
          </a:prstGeom>
          <a:solidFill>
            <a:schemeClr val="accent5">
              <a:lumMod val="20000"/>
              <a:lumOff val="80000"/>
            </a:schemeClr>
          </a:solidFill>
          <a:ln/>
        </p:spPr>
        <p:style>
          <a:lnRef idx="3">
            <a:schemeClr val="lt1"/>
          </a:lnRef>
          <a:fillRef idx="1">
            <a:schemeClr val="accent4"/>
          </a:fillRef>
          <a:effectRef idx="1">
            <a:schemeClr val="accent4"/>
          </a:effectRef>
          <a:fontRef idx="minor">
            <a:schemeClr val="lt1"/>
          </a:fontRef>
        </p:style>
        <p:txBody>
          <a:bodyPr spcFirstLastPara="1" wrap="square" lIns="91425" tIns="91425" rIns="91425" bIns="91425" anchor="ctr" anchorCtr="0">
            <a:noAutofit/>
          </a:bodyPr>
          <a:lstStyle/>
          <a:p>
            <a:pPr lvl="0" algn="ctr"/>
            <a:r>
              <a:rPr lang="en-US" sz="2200" b="1" dirty="0" err="1" smtClean="0">
                <a:solidFill>
                  <a:srgbClr val="0070C0"/>
                </a:solidFill>
                <a:latin typeface="Times New Roman" pitchFamily="18" charset="0"/>
                <a:ea typeface="NanumGothic ExtraBold"/>
                <a:cs typeface="Times New Roman" pitchFamily="18" charset="0"/>
                <a:sym typeface="NanumGothic ExtraBold"/>
              </a:rPr>
              <a:t>Tổng</a:t>
            </a:r>
            <a:r>
              <a:rPr lang="en-US" sz="2200" b="1" dirty="0" smtClean="0">
                <a:solidFill>
                  <a:srgbClr val="0070C0"/>
                </a:solidFill>
                <a:latin typeface="Times New Roman" pitchFamily="18" charset="0"/>
                <a:ea typeface="NanumGothic ExtraBold"/>
                <a:cs typeface="Times New Roman" pitchFamily="18" charset="0"/>
                <a:sym typeface="NanumGothic ExtraBold"/>
              </a:rPr>
              <a:t> </a:t>
            </a:r>
            <a:r>
              <a:rPr lang="en-US" sz="2200" b="1" dirty="0" err="1" smtClean="0">
                <a:solidFill>
                  <a:srgbClr val="0070C0"/>
                </a:solidFill>
                <a:latin typeface="Times New Roman" pitchFamily="18" charset="0"/>
                <a:ea typeface="NanumGothic ExtraBold"/>
                <a:cs typeface="Times New Roman" pitchFamily="18" charset="0"/>
                <a:sym typeface="NanumGothic ExtraBold"/>
              </a:rPr>
              <a:t>mức</a:t>
            </a:r>
            <a:r>
              <a:rPr lang="en-US" sz="2200" b="1" dirty="0" smtClean="0">
                <a:solidFill>
                  <a:srgbClr val="0070C0"/>
                </a:solidFill>
                <a:latin typeface="Times New Roman" pitchFamily="18" charset="0"/>
                <a:ea typeface="NanumGothic ExtraBold"/>
                <a:cs typeface="Times New Roman" pitchFamily="18" charset="0"/>
                <a:sym typeface="NanumGothic ExtraBold"/>
              </a:rPr>
              <a:t> </a:t>
            </a:r>
            <a:r>
              <a:rPr lang="en-US" sz="2200" b="1" dirty="0" err="1" smtClean="0">
                <a:solidFill>
                  <a:srgbClr val="0070C0"/>
                </a:solidFill>
                <a:latin typeface="Times New Roman" pitchFamily="18" charset="0"/>
                <a:ea typeface="NanumGothic ExtraBold"/>
                <a:cs typeface="Times New Roman" pitchFamily="18" charset="0"/>
                <a:sym typeface="NanumGothic ExtraBold"/>
              </a:rPr>
              <a:t>Bán</a:t>
            </a:r>
            <a:r>
              <a:rPr lang="en-US" sz="2200" b="1" dirty="0" smtClean="0">
                <a:solidFill>
                  <a:srgbClr val="0070C0"/>
                </a:solidFill>
                <a:latin typeface="Times New Roman" pitchFamily="18" charset="0"/>
                <a:ea typeface="NanumGothic ExtraBold"/>
                <a:cs typeface="Times New Roman" pitchFamily="18" charset="0"/>
                <a:sym typeface="NanumGothic ExtraBold"/>
              </a:rPr>
              <a:t> </a:t>
            </a:r>
            <a:r>
              <a:rPr lang="en-US" sz="2200" b="1" dirty="0" err="1" smtClean="0">
                <a:solidFill>
                  <a:srgbClr val="0070C0"/>
                </a:solidFill>
                <a:latin typeface="Times New Roman" pitchFamily="18" charset="0"/>
                <a:ea typeface="NanumGothic ExtraBold"/>
                <a:cs typeface="Times New Roman" pitchFamily="18" charset="0"/>
                <a:sym typeface="NanumGothic ExtraBold"/>
              </a:rPr>
              <a:t>lẻ</a:t>
            </a:r>
            <a:r>
              <a:rPr lang="en-US" sz="2200" b="1" dirty="0" smtClean="0">
                <a:solidFill>
                  <a:srgbClr val="0070C0"/>
                </a:solidFill>
                <a:latin typeface="Times New Roman" pitchFamily="18" charset="0"/>
                <a:ea typeface="NanumGothic ExtraBold"/>
                <a:cs typeface="Times New Roman" pitchFamily="18" charset="0"/>
                <a:sym typeface="NanumGothic ExtraBold"/>
              </a:rPr>
              <a:t> </a:t>
            </a:r>
            <a:r>
              <a:rPr lang="en-US" sz="2200" b="1" dirty="0" err="1" smtClean="0">
                <a:solidFill>
                  <a:srgbClr val="0070C0"/>
                </a:solidFill>
                <a:latin typeface="Times New Roman" pitchFamily="18" charset="0"/>
                <a:ea typeface="NanumGothic ExtraBold"/>
                <a:cs typeface="Times New Roman" pitchFamily="18" charset="0"/>
                <a:sym typeface="NanumGothic ExtraBold"/>
              </a:rPr>
              <a:t>hàng</a:t>
            </a:r>
            <a:r>
              <a:rPr lang="en-US" sz="2200" b="1" dirty="0" smtClean="0">
                <a:solidFill>
                  <a:srgbClr val="0070C0"/>
                </a:solidFill>
                <a:latin typeface="Times New Roman" pitchFamily="18" charset="0"/>
                <a:ea typeface="NanumGothic ExtraBold"/>
                <a:cs typeface="Times New Roman" pitchFamily="18" charset="0"/>
                <a:sym typeface="NanumGothic ExtraBold"/>
              </a:rPr>
              <a:t> </a:t>
            </a:r>
            <a:r>
              <a:rPr lang="en-US" sz="2200" b="1" dirty="0" err="1" smtClean="0">
                <a:solidFill>
                  <a:srgbClr val="0070C0"/>
                </a:solidFill>
                <a:latin typeface="Times New Roman" pitchFamily="18" charset="0"/>
                <a:ea typeface="NanumGothic ExtraBold"/>
                <a:cs typeface="Times New Roman" pitchFamily="18" charset="0"/>
                <a:sym typeface="NanumGothic ExtraBold"/>
              </a:rPr>
              <a:t>hóa</a:t>
            </a:r>
            <a:r>
              <a:rPr lang="en-US" sz="2200" b="1" dirty="0" smtClean="0">
                <a:solidFill>
                  <a:srgbClr val="0070C0"/>
                </a:solidFill>
                <a:latin typeface="Times New Roman" pitchFamily="18" charset="0"/>
                <a:ea typeface="NanumGothic ExtraBold"/>
                <a:cs typeface="Times New Roman" pitchFamily="18" charset="0"/>
                <a:sym typeface="NanumGothic ExtraBold"/>
              </a:rPr>
              <a:t> &amp; DTVD      </a:t>
            </a:r>
            <a:r>
              <a:rPr lang="vi-VN" sz="2200" b="1" dirty="0" smtClean="0">
                <a:solidFill>
                  <a:srgbClr val="0070C0"/>
                </a:solidFill>
                <a:latin typeface="Times New Roman" pitchFamily="18" charset="0"/>
                <a:cs typeface="Times New Roman" pitchFamily="18" charset="0"/>
              </a:rPr>
              <a:t>11,5%</a:t>
            </a:r>
            <a:r>
              <a:rPr lang="en-US" sz="2200" b="1" dirty="0" smtClean="0">
                <a:solidFill>
                  <a:srgbClr val="0070C0"/>
                </a:solidFill>
                <a:latin typeface="Times New Roman" pitchFamily="18" charset="0"/>
                <a:ea typeface="NanumGothic ExtraBold"/>
                <a:cs typeface="Times New Roman" pitchFamily="18" charset="0"/>
                <a:sym typeface="NanumGothic ExtraBold"/>
              </a:rPr>
              <a:t>                 </a:t>
            </a:r>
            <a:endParaRPr sz="2200" b="1">
              <a:solidFill>
                <a:srgbClr val="0070C0"/>
              </a:solidFill>
              <a:latin typeface="Times New Roman" pitchFamily="18" charset="0"/>
              <a:ea typeface="NanumGothic ExtraBold"/>
              <a:cs typeface="Times New Roman" pitchFamily="18" charset="0"/>
              <a:sym typeface="NanumGothic ExtraBold"/>
            </a:endParaRPr>
          </a:p>
        </p:txBody>
      </p:sp>
      <p:sp>
        <p:nvSpPr>
          <p:cNvPr id="9" name="Google Shape;1911;p50"/>
          <p:cNvSpPr txBox="1"/>
          <p:nvPr/>
        </p:nvSpPr>
        <p:spPr>
          <a:xfrm>
            <a:off x="4000496" y="2992506"/>
            <a:ext cx="3857652" cy="714380"/>
          </a:xfrm>
          <a:prstGeom prst="rect">
            <a:avLst/>
          </a:prstGeom>
          <a:solidFill>
            <a:schemeClr val="accent5">
              <a:lumMod val="20000"/>
              <a:lumOff val="80000"/>
            </a:schemeClr>
          </a:solidFill>
          <a:ln/>
        </p:spPr>
        <p:style>
          <a:lnRef idx="3">
            <a:schemeClr val="lt1"/>
          </a:lnRef>
          <a:fillRef idx="1">
            <a:schemeClr val="accent4"/>
          </a:fillRef>
          <a:effectRef idx="1">
            <a:schemeClr val="accent4"/>
          </a:effectRef>
          <a:fontRef idx="minor">
            <a:schemeClr val="lt1"/>
          </a:fontRef>
        </p:style>
        <p:txBody>
          <a:bodyPr spcFirstLastPara="1" wrap="square" lIns="91425" tIns="91425" rIns="91425" bIns="91425" anchor="ctr" anchorCtr="0">
            <a:noAutofit/>
          </a:bodyPr>
          <a:lstStyle/>
          <a:p>
            <a:pPr lvl="0" algn="ctr"/>
            <a:r>
              <a:rPr lang="vi-VN" sz="2200" b="1" dirty="0" smtClean="0">
                <a:solidFill>
                  <a:srgbClr val="0070C0"/>
                </a:solidFill>
                <a:latin typeface="Times New Roman" pitchFamily="18" charset="0"/>
                <a:cs typeface="Times New Roman" pitchFamily="18" charset="0"/>
              </a:rPr>
              <a:t>Kim ngạch xuất khẩu</a:t>
            </a:r>
            <a:r>
              <a:rPr lang="en-US" sz="2200" b="1" dirty="0" smtClean="0">
                <a:solidFill>
                  <a:srgbClr val="0070C0"/>
                </a:solidFill>
                <a:latin typeface="Times New Roman" pitchFamily="18" charset="0"/>
                <a:cs typeface="Times New Roman" pitchFamily="18" charset="0"/>
              </a:rPr>
              <a:t>      6,7%              </a:t>
            </a:r>
            <a:endParaRPr sz="2200" b="1">
              <a:solidFill>
                <a:srgbClr val="0070C0"/>
              </a:solidFill>
              <a:latin typeface="Times New Roman" pitchFamily="18" charset="0"/>
              <a:ea typeface="NanumGothic ExtraBold"/>
              <a:cs typeface="Times New Roman" pitchFamily="18" charset="0"/>
              <a:sym typeface="NanumGothic ExtraBold"/>
            </a:endParaRPr>
          </a:p>
        </p:txBody>
      </p:sp>
      <p:sp>
        <p:nvSpPr>
          <p:cNvPr id="12" name="Google Shape;1913;p50"/>
          <p:cNvSpPr txBox="1"/>
          <p:nvPr/>
        </p:nvSpPr>
        <p:spPr>
          <a:xfrm>
            <a:off x="4000496" y="3921200"/>
            <a:ext cx="3857652" cy="650814"/>
          </a:xfrm>
          <a:prstGeom prst="rect">
            <a:avLst/>
          </a:prstGeom>
          <a:solidFill>
            <a:schemeClr val="accent5">
              <a:lumMod val="20000"/>
              <a:lumOff val="80000"/>
            </a:schemeClr>
          </a:solidFill>
          <a:ln/>
        </p:spPr>
        <p:style>
          <a:lnRef idx="3">
            <a:schemeClr val="lt1"/>
          </a:lnRef>
          <a:fillRef idx="1">
            <a:schemeClr val="accent4"/>
          </a:fillRef>
          <a:effectRef idx="1">
            <a:schemeClr val="accent4"/>
          </a:effectRef>
          <a:fontRef idx="minor">
            <a:schemeClr val="lt1"/>
          </a:fontRef>
        </p:style>
        <p:txBody>
          <a:bodyPr spcFirstLastPara="1" wrap="square" lIns="91425" tIns="91425" rIns="91425" bIns="91425" anchor="ctr" anchorCtr="0">
            <a:noAutofit/>
          </a:bodyPr>
          <a:lstStyle/>
          <a:p>
            <a:pPr lvl="0" algn="ctr"/>
            <a:r>
              <a:rPr lang="vi-VN" sz="2200" b="1" dirty="0" smtClean="0">
                <a:solidFill>
                  <a:srgbClr val="0070C0"/>
                </a:solidFill>
                <a:latin typeface="Times New Roman" pitchFamily="18" charset="0"/>
                <a:cs typeface="Times New Roman" pitchFamily="18" charset="0"/>
              </a:rPr>
              <a:t>Kim ngạch nhập khẩu</a:t>
            </a:r>
            <a:r>
              <a:rPr lang="en-US" sz="2200" b="1" dirty="0" smtClean="0">
                <a:solidFill>
                  <a:srgbClr val="0070C0"/>
                </a:solidFill>
                <a:latin typeface="Times New Roman" pitchFamily="18" charset="0"/>
                <a:cs typeface="Times New Roman" pitchFamily="18" charset="0"/>
              </a:rPr>
              <a:t>     2,0%</a:t>
            </a:r>
            <a:endParaRPr sz="2200" b="1">
              <a:solidFill>
                <a:srgbClr val="0070C0"/>
              </a:solidFill>
              <a:latin typeface="Times New Roman" pitchFamily="18" charset="0"/>
              <a:ea typeface="NanumGothic ExtraBold"/>
              <a:cs typeface="Times New Roman" pitchFamily="18" charset="0"/>
              <a:sym typeface="NanumGothic ExtraBold"/>
            </a:endParaRPr>
          </a:p>
        </p:txBody>
      </p:sp>
      <p:sp>
        <p:nvSpPr>
          <p:cNvPr id="14" name="Up Arrow 13"/>
          <p:cNvSpPr/>
          <p:nvPr/>
        </p:nvSpPr>
        <p:spPr>
          <a:xfrm flipH="1">
            <a:off x="5857884" y="2500312"/>
            <a:ext cx="214314" cy="214314"/>
          </a:xfrm>
          <a:prstGeom prst="up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
        <p:nvSpPr>
          <p:cNvPr id="16" name="Up Arrow 15"/>
          <p:cNvSpPr/>
          <p:nvPr/>
        </p:nvSpPr>
        <p:spPr>
          <a:xfrm flipH="1">
            <a:off x="6786578" y="3214692"/>
            <a:ext cx="214314" cy="214314"/>
          </a:xfrm>
          <a:prstGeom prst="up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
        <p:nvSpPr>
          <p:cNvPr id="17" name="Down Arrow 16"/>
          <p:cNvSpPr/>
          <p:nvPr/>
        </p:nvSpPr>
        <p:spPr>
          <a:xfrm>
            <a:off x="6858016" y="4143386"/>
            <a:ext cx="214314" cy="214314"/>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
        <p:nvSpPr>
          <p:cNvPr id="18" name="Up Arrow 17"/>
          <p:cNvSpPr/>
          <p:nvPr/>
        </p:nvSpPr>
        <p:spPr>
          <a:xfrm flipH="1">
            <a:off x="5357818" y="1571618"/>
            <a:ext cx="285752" cy="214314"/>
          </a:xfrm>
          <a:prstGeom prst="up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0C0"/>
              </a:solidFill>
            </a:endParaRPr>
          </a:p>
        </p:txBody>
      </p:sp>
      <p:cxnSp>
        <p:nvCxnSpPr>
          <p:cNvPr id="20" name="Straight Arrow Connector 19"/>
          <p:cNvCxnSpPr>
            <a:endCxn id="7" idx="1"/>
          </p:cNvCxnSpPr>
          <p:nvPr/>
        </p:nvCxnSpPr>
        <p:spPr>
          <a:xfrm flipV="1">
            <a:off x="2571736" y="1639120"/>
            <a:ext cx="1428760" cy="1075506"/>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endCxn id="12" idx="1"/>
          </p:cNvCxnSpPr>
          <p:nvPr/>
        </p:nvCxnSpPr>
        <p:spPr>
          <a:xfrm rot="16200000" flipH="1">
            <a:off x="2520126" y="2766236"/>
            <a:ext cx="1531981" cy="1428760"/>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endCxn id="8" idx="1"/>
          </p:cNvCxnSpPr>
          <p:nvPr/>
        </p:nvCxnSpPr>
        <p:spPr>
          <a:xfrm flipV="1">
            <a:off x="2571736" y="2460657"/>
            <a:ext cx="1428760" cy="253970"/>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endCxn id="9" idx="1"/>
          </p:cNvCxnSpPr>
          <p:nvPr/>
        </p:nvCxnSpPr>
        <p:spPr>
          <a:xfrm>
            <a:off x="2571736" y="2714626"/>
            <a:ext cx="1428760" cy="635070"/>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5" name="Google Shape;1332;p31"/>
          <p:cNvSpPr txBox="1">
            <a:spLocks noGrp="1"/>
          </p:cNvSpPr>
          <p:nvPr>
            <p:ph type="body" idx="1"/>
          </p:nvPr>
        </p:nvSpPr>
        <p:spPr>
          <a:xfrm>
            <a:off x="642910" y="214296"/>
            <a:ext cx="8143932" cy="4643470"/>
          </a:xfrm>
          <a:prstGeom prst="rect">
            <a:avLst/>
          </a:prstGeom>
        </p:spPr>
        <p:style>
          <a:lnRef idx="0">
            <a:schemeClr val="accent2"/>
          </a:lnRef>
          <a:fillRef idx="3">
            <a:schemeClr val="accent2"/>
          </a:fillRef>
          <a:effectRef idx="3">
            <a:schemeClr val="accent2"/>
          </a:effectRef>
          <a:fontRef idx="minor">
            <a:schemeClr val="lt1"/>
          </a:fontRef>
        </p:style>
        <p:txBody>
          <a:bodyPr spcFirstLastPara="1" wrap="square" lIns="91425" tIns="91425" rIns="91425" bIns="91425" anchor="t" anchorCtr="0">
            <a:noAutofit/>
          </a:bodyPr>
          <a:lstStyle/>
          <a:p>
            <a:pPr>
              <a:buNone/>
            </a:pPr>
            <a:r>
              <a:rPr lang="af-ZA" sz="2400" b="1" dirty="0" smtClean="0">
                <a:solidFill>
                  <a:srgbClr val="FF0000"/>
                </a:solidFill>
                <a:latin typeface="Times New Roman" pitchFamily="18" charset="0"/>
                <a:cs typeface="Times New Roman" pitchFamily="18" charset="0"/>
              </a:rPr>
              <a:t>Lĩnh vực công nghiệp</a:t>
            </a:r>
          </a:p>
          <a:p>
            <a:pPr algn="just">
              <a:spcBef>
                <a:spcPts val="600"/>
              </a:spcBef>
              <a:spcAft>
                <a:spcPts val="600"/>
              </a:spcAft>
              <a:buFont typeface="Wingdings" pitchFamily="2" charset="2"/>
              <a:buChar char="Ø"/>
            </a:pPr>
            <a:r>
              <a:rPr lang="vi-VN" sz="2400" dirty="0" smtClean="0">
                <a:solidFill>
                  <a:srgbClr val="002060"/>
                </a:solidFill>
                <a:latin typeface="+mj-lt"/>
              </a:rPr>
              <a:t>Triển khai Quy hoạch phát triển kinh tế xã hội</a:t>
            </a:r>
            <a:r>
              <a:rPr lang="en-US" sz="2400" dirty="0" smtClean="0">
                <a:solidFill>
                  <a:srgbClr val="002060"/>
                </a:solidFill>
                <a:latin typeface="+mj-lt"/>
              </a:rPr>
              <a:t> </a:t>
            </a:r>
            <a:r>
              <a:rPr lang="vi-VN" sz="2400" dirty="0" smtClean="0">
                <a:solidFill>
                  <a:srgbClr val="002060"/>
                </a:solidFill>
                <a:latin typeface="+mj-lt"/>
              </a:rPr>
              <a:t>của tỉnh thời kỳ </a:t>
            </a:r>
            <a:r>
              <a:rPr lang="vi-VN" sz="2400" dirty="0" smtClean="0">
                <a:solidFill>
                  <a:srgbClr val="002060"/>
                </a:solidFill>
                <a:latin typeface="+mj-lt"/>
              </a:rPr>
              <a:t>2021–2030</a:t>
            </a:r>
            <a:r>
              <a:rPr lang="vi-VN" sz="2400" dirty="0" smtClean="0">
                <a:solidFill>
                  <a:srgbClr val="002060"/>
                </a:solidFill>
                <a:latin typeface="+mj-lt"/>
              </a:rPr>
              <a:t>, định hướng đến 2050 sau khi được phê duyệt đối với các nhiệm vụ liên quan ngành Công Thương</a:t>
            </a:r>
            <a:r>
              <a:rPr lang="de-DE" sz="2400" dirty="0" smtClean="0">
                <a:solidFill>
                  <a:srgbClr val="002060"/>
                </a:solidFill>
                <a:latin typeface="Times New Roman" pitchFamily="18" charset="0"/>
                <a:cs typeface="Times New Roman" pitchFamily="18" charset="0"/>
              </a:rPr>
              <a:t>;</a:t>
            </a:r>
            <a:endParaRPr lang="en-US" sz="2400" dirty="0" smtClean="0">
              <a:solidFill>
                <a:srgbClr val="002060"/>
              </a:solidFill>
              <a:latin typeface="Times New Roman" pitchFamily="18" charset="0"/>
              <a:cs typeface="Times New Roman" pitchFamily="18" charset="0"/>
            </a:endParaRPr>
          </a:p>
          <a:p>
            <a:pPr>
              <a:spcBef>
                <a:spcPts val="600"/>
              </a:spcBef>
              <a:spcAft>
                <a:spcPts val="600"/>
              </a:spcAft>
              <a:buFont typeface="Wingdings" pitchFamily="2" charset="2"/>
              <a:buChar char="Ø"/>
            </a:pPr>
            <a:r>
              <a:rPr lang="af-ZA" sz="2400" dirty="0" smtClean="0">
                <a:solidFill>
                  <a:srgbClr val="002060"/>
                </a:solidFill>
                <a:latin typeface="Times New Roman" pitchFamily="18" charset="0"/>
                <a:cs typeface="Times New Roman" pitchFamily="18" charset="0"/>
              </a:rPr>
              <a:t>Triển khai các giải pháp </a:t>
            </a:r>
            <a:r>
              <a:rPr lang="vi-VN" sz="2400" dirty="0" smtClean="0">
                <a:solidFill>
                  <a:srgbClr val="002060"/>
                </a:solidFill>
                <a:latin typeface="Times New Roman" pitchFamily="18" charset="0"/>
                <a:cs typeface="Times New Roman" pitchFamily="18" charset="0"/>
              </a:rPr>
              <a:t>vừa phục hồi và phát triển ngành Công Thương</a:t>
            </a:r>
            <a:r>
              <a:rPr lang="en-US" sz="2400" dirty="0" smtClean="0">
                <a:solidFill>
                  <a:srgbClr val="002060"/>
                </a:solidFill>
                <a:latin typeface="Times New Roman" pitchFamily="18" charset="0"/>
                <a:cs typeface="Times New Roman" pitchFamily="18" charset="0"/>
              </a:rPr>
              <a:t> </a:t>
            </a:r>
            <a:r>
              <a:rPr lang="vi-VN" sz="2400" dirty="0" smtClean="0">
                <a:solidFill>
                  <a:srgbClr val="002060"/>
                </a:solidFill>
                <a:latin typeface="+mj-lt"/>
              </a:rPr>
              <a:t>trong trạng thái bình thường mới</a:t>
            </a:r>
            <a:r>
              <a:rPr lang="en-US" sz="2400" dirty="0" smtClean="0">
                <a:solidFill>
                  <a:srgbClr val="002060"/>
                </a:solidFill>
                <a:latin typeface="+mj-lt"/>
                <a:cs typeface="Times New Roman" pitchFamily="18" charset="0"/>
              </a:rPr>
              <a:t>;</a:t>
            </a:r>
          </a:p>
          <a:p>
            <a:pPr>
              <a:spcBef>
                <a:spcPts val="600"/>
              </a:spcBef>
              <a:spcAft>
                <a:spcPts val="600"/>
              </a:spcAft>
              <a:buFont typeface="Wingdings" pitchFamily="2" charset="2"/>
              <a:buChar char="Ø"/>
            </a:pPr>
            <a:r>
              <a:rPr lang="en-US" sz="2400" dirty="0" err="1" smtClean="0">
                <a:solidFill>
                  <a:srgbClr val="002060"/>
                </a:solidFill>
                <a:latin typeface="Times New Roman" pitchFamily="18" charset="0"/>
                <a:cs typeface="Times New Roman" pitchFamily="18" charset="0"/>
              </a:rPr>
              <a:t>Tập</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trung</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tháo</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gỡ</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khó</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kh</a:t>
            </a:r>
            <a:r>
              <a:rPr lang="vi-VN" sz="2400" dirty="0" smtClean="0">
                <a:solidFill>
                  <a:srgbClr val="002060"/>
                </a:solidFill>
                <a:latin typeface="Times New Roman" pitchFamily="18" charset="0"/>
                <a:cs typeface="Times New Roman" pitchFamily="18" charset="0"/>
              </a:rPr>
              <a:t>ă</a:t>
            </a:r>
            <a:r>
              <a:rPr lang="en-US" sz="2400" dirty="0" smtClean="0">
                <a:solidFill>
                  <a:srgbClr val="002060"/>
                </a:solidFill>
                <a:latin typeface="Times New Roman" pitchFamily="18" charset="0"/>
                <a:cs typeface="Times New Roman" pitchFamily="18" charset="0"/>
              </a:rPr>
              <a:t>n, </a:t>
            </a:r>
            <a:r>
              <a:rPr lang="en-US" sz="2400" dirty="0" err="1" smtClean="0">
                <a:solidFill>
                  <a:srgbClr val="002060"/>
                </a:solidFill>
                <a:latin typeface="Times New Roman" pitchFamily="18" charset="0"/>
                <a:cs typeface="Times New Roman" pitchFamily="18" charset="0"/>
              </a:rPr>
              <a:t>tạo</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môi</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tr</a:t>
            </a:r>
            <a:r>
              <a:rPr lang="vi-VN" sz="2400" dirty="0" smtClean="0">
                <a:solidFill>
                  <a:srgbClr val="002060"/>
                </a:solidFill>
                <a:latin typeface="Times New Roman" pitchFamily="18" charset="0"/>
                <a:cs typeface="Times New Roman" pitchFamily="18" charset="0"/>
              </a:rPr>
              <a:t>ườ</a:t>
            </a:r>
            <a:r>
              <a:rPr lang="en-US" sz="2400" dirty="0" err="1" smtClean="0">
                <a:solidFill>
                  <a:srgbClr val="002060"/>
                </a:solidFill>
                <a:latin typeface="Times New Roman" pitchFamily="18" charset="0"/>
                <a:cs typeface="Times New Roman" pitchFamily="18" charset="0"/>
              </a:rPr>
              <a:t>ng</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thuận</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lợi</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phát</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triển</a:t>
            </a:r>
            <a:r>
              <a:rPr lang="en-US" sz="2400" dirty="0" smtClean="0">
                <a:solidFill>
                  <a:srgbClr val="002060"/>
                </a:solidFill>
                <a:latin typeface="Times New Roman" pitchFamily="18" charset="0"/>
                <a:cs typeface="Times New Roman" pitchFamily="18" charset="0"/>
              </a:rPr>
              <a:t> SXKD, </a:t>
            </a:r>
            <a:r>
              <a:rPr lang="en-US" sz="2400" dirty="0" err="1" smtClean="0">
                <a:solidFill>
                  <a:srgbClr val="002060"/>
                </a:solidFill>
                <a:latin typeface="Times New Roman" pitchFamily="18" charset="0"/>
                <a:cs typeface="Times New Roman" pitchFamily="18" charset="0"/>
              </a:rPr>
              <a:t>nâng</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cao</a:t>
            </a:r>
            <a:r>
              <a:rPr lang="en-US" sz="2400" dirty="0" smtClean="0">
                <a:solidFill>
                  <a:srgbClr val="002060"/>
                </a:solidFill>
                <a:latin typeface="Times New Roman" pitchFamily="18" charset="0"/>
                <a:cs typeface="Times New Roman" pitchFamily="18" charset="0"/>
              </a:rPr>
              <a:t> n</a:t>
            </a:r>
            <a:r>
              <a:rPr lang="vi-VN" sz="2400" dirty="0" smtClean="0">
                <a:solidFill>
                  <a:srgbClr val="002060"/>
                </a:solidFill>
                <a:latin typeface="Times New Roman" pitchFamily="18" charset="0"/>
                <a:cs typeface="Times New Roman" pitchFamily="18" charset="0"/>
              </a:rPr>
              <a:t>ă</a:t>
            </a:r>
            <a:r>
              <a:rPr lang="en-US" sz="2400" dirty="0" err="1" smtClean="0">
                <a:solidFill>
                  <a:srgbClr val="002060"/>
                </a:solidFill>
                <a:latin typeface="Times New Roman" pitchFamily="18" charset="0"/>
                <a:cs typeface="Times New Roman" pitchFamily="18" charset="0"/>
              </a:rPr>
              <a:t>ng</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lực</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cạnh</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tranh</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của</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doanh</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nghiệp</a:t>
            </a:r>
            <a:r>
              <a:rPr lang="en-US" sz="2400" dirty="0" smtClean="0">
                <a:solidFill>
                  <a:srgbClr val="002060"/>
                </a:solidFill>
                <a:latin typeface="Times New Roman" pitchFamily="18" charset="0"/>
                <a:cs typeface="Times New Roman" pitchFamily="18" charset="0"/>
              </a:rPr>
              <a:t>.</a:t>
            </a:r>
          </a:p>
          <a:p>
            <a:pPr>
              <a:spcBef>
                <a:spcPts val="600"/>
              </a:spcBef>
              <a:spcAft>
                <a:spcPts val="600"/>
              </a:spcAft>
              <a:buFont typeface="Wingdings" pitchFamily="2" charset="2"/>
              <a:buChar char="Ø"/>
            </a:pPr>
            <a:r>
              <a:rPr lang="en-US" sz="2400" dirty="0" smtClean="0">
                <a:solidFill>
                  <a:srgbClr val="002060"/>
                </a:solidFill>
                <a:latin typeface="Times New Roman" pitchFamily="18" charset="0"/>
                <a:cs typeface="Times New Roman" pitchFamily="18" charset="0"/>
              </a:rPr>
              <a:t>T</a:t>
            </a:r>
            <a:r>
              <a:rPr lang="vi-VN" sz="2400" dirty="0" smtClean="0">
                <a:solidFill>
                  <a:srgbClr val="002060"/>
                </a:solidFill>
                <a:latin typeface="Times New Roman" pitchFamily="18" charset="0"/>
                <a:cs typeface="Times New Roman" pitchFamily="18" charset="0"/>
              </a:rPr>
              <a:t>hực hiện có hiệu quả tái cơ cấu ngành công nghiệp</a:t>
            </a:r>
            <a:r>
              <a:rPr lang="en-US" sz="2400" dirty="0" smtClean="0">
                <a:solidFill>
                  <a:srgbClr val="002060"/>
                </a:solidFill>
                <a:latin typeface="Times New Roman" pitchFamily="18" charset="0"/>
                <a:cs typeface="Times New Roman" pitchFamily="18" charset="0"/>
              </a:rPr>
              <a:t> </a:t>
            </a:r>
            <a:r>
              <a:rPr lang="vi-VN" sz="2400" dirty="0" smtClean="0">
                <a:solidFill>
                  <a:srgbClr val="002060"/>
                </a:solidFill>
                <a:latin typeface="Times New Roman" pitchFamily="18" charset="0"/>
                <a:cs typeface="Times New Roman" pitchFamily="18" charset="0"/>
              </a:rPr>
              <a:t>theo hướng phát triển theo chiều sâu</a:t>
            </a:r>
            <a:r>
              <a:rPr lang="en-US" sz="2400" dirty="0" smtClean="0">
                <a:solidFill>
                  <a:srgbClr val="002060"/>
                </a:solidFill>
                <a:latin typeface="Times New Roman" pitchFamily="18" charset="0"/>
                <a:cs typeface="Times New Roman" pitchFamily="18" charset="0"/>
              </a:rPr>
              <a:t>; </a:t>
            </a:r>
          </a:p>
          <a:p>
            <a:pPr>
              <a:buFont typeface="Wingdings" pitchFamily="2" charset="2"/>
              <a:buChar char="Ø"/>
            </a:pPr>
            <a:endParaRPr lang="en-US" sz="2400" dirty="0" smtClean="0">
              <a:solidFill>
                <a:srgbClr val="002060"/>
              </a:solidFill>
              <a:latin typeface="Times New Roman" pitchFamily="18" charset="0"/>
              <a:cs typeface="Times New Roman" pitchFamily="18" charset="0"/>
            </a:endParaRPr>
          </a:p>
          <a:p>
            <a:pPr>
              <a:buFontTx/>
              <a:buChar char="-"/>
            </a:pPr>
            <a:endParaRPr lang="de-DE" sz="2400" b="1" dirty="0" smtClean="0">
              <a:solidFill>
                <a:srgbClr val="002060"/>
              </a:solidFill>
              <a:latin typeface="Times New Roman" pitchFamily="18" charset="0"/>
              <a:cs typeface="Times New Roman" pitchFamily="18"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7" name="Google Shape;1332;p31"/>
          <p:cNvSpPr txBox="1">
            <a:spLocks noGrp="1"/>
          </p:cNvSpPr>
          <p:nvPr>
            <p:ph type="body" idx="1"/>
          </p:nvPr>
        </p:nvSpPr>
        <p:spPr>
          <a:xfrm>
            <a:off x="785786" y="500048"/>
            <a:ext cx="7786742" cy="4286280"/>
          </a:xfrm>
          <a:prstGeom prst="rect">
            <a:avLst/>
          </a:prstGeom>
          <a:ln/>
        </p:spPr>
        <p:style>
          <a:lnRef idx="0">
            <a:schemeClr val="accent2"/>
          </a:lnRef>
          <a:fillRef idx="3">
            <a:schemeClr val="accent2"/>
          </a:fillRef>
          <a:effectRef idx="3">
            <a:schemeClr val="accent2"/>
          </a:effectRef>
          <a:fontRef idx="minor">
            <a:schemeClr val="lt1"/>
          </a:fontRef>
        </p:style>
        <p:txBody>
          <a:bodyPr spcFirstLastPara="1" wrap="square" lIns="91425" tIns="91425" rIns="91425" bIns="91425" anchor="t" anchorCtr="0">
            <a:noAutofit/>
          </a:bodyPr>
          <a:lstStyle/>
          <a:p>
            <a:pPr>
              <a:buNone/>
            </a:pPr>
            <a:r>
              <a:rPr lang="af-ZA" sz="2400" b="1" dirty="0" smtClean="0">
                <a:solidFill>
                  <a:srgbClr val="C00000"/>
                </a:solidFill>
                <a:latin typeface="Times New Roman" pitchFamily="18" charset="0"/>
                <a:cs typeface="Times New Roman" pitchFamily="18" charset="0"/>
              </a:rPr>
              <a:t>Lĩnh vực công nghiệp</a:t>
            </a:r>
          </a:p>
          <a:p>
            <a:pPr algn="just">
              <a:buFont typeface="Wingdings" pitchFamily="2" charset="2"/>
              <a:buChar char="Ø"/>
            </a:pPr>
            <a:r>
              <a:rPr lang="en-US" sz="2400" dirty="0" err="1" smtClean="0">
                <a:solidFill>
                  <a:srgbClr val="002060"/>
                </a:solidFill>
                <a:latin typeface="Times New Roman" pitchFamily="18" charset="0"/>
                <a:cs typeface="Times New Roman" pitchFamily="18" charset="0"/>
              </a:rPr>
              <a:t>Tiếp</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tục</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triển</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khai</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thực</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hiện</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các</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Nghị</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quyết</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của</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Chính</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phủ</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về</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phục</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hồi</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kinh</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tế</a:t>
            </a:r>
            <a:r>
              <a:rPr lang="en-US" sz="2400" dirty="0" smtClean="0">
                <a:solidFill>
                  <a:srgbClr val="002060"/>
                </a:solidFill>
                <a:latin typeface="Times New Roman" pitchFamily="18" charset="0"/>
                <a:cs typeface="Times New Roman" pitchFamily="18" charset="0"/>
              </a:rPr>
              <a:t>;</a:t>
            </a:r>
          </a:p>
          <a:p>
            <a:pPr algn="just">
              <a:buFont typeface="Wingdings" pitchFamily="2" charset="2"/>
              <a:buChar char="Ø"/>
            </a:pPr>
            <a:r>
              <a:rPr lang="nl-NL" sz="2400" dirty="0" smtClean="0">
                <a:solidFill>
                  <a:srgbClr val="002060"/>
                </a:solidFill>
                <a:latin typeface="Times New Roman" pitchFamily="18" charset="0"/>
                <a:cs typeface="Times New Roman" pitchFamily="18" charset="0"/>
              </a:rPr>
              <a:t>Triển khai các giải pháp thúc đẩy phát triển công nghiệp hỗ trợ; </a:t>
            </a:r>
            <a:r>
              <a:rPr lang="vi-VN" sz="2400" dirty="0" smtClean="0">
                <a:solidFill>
                  <a:srgbClr val="002060"/>
                </a:solidFill>
                <a:latin typeface="+mj-lt"/>
              </a:rPr>
              <a:t>Xây dựng và tổ chức thực hiện chương trình phát triển ngành công nghiệp hỗ trợ, đáp ứng nhu cầu về nguyên phụ liệu để gia tăng hàm lượng nội địa cho hàng hóa xuất khẩu</a:t>
            </a:r>
            <a:r>
              <a:rPr lang="en-US" sz="2400" dirty="0" smtClean="0">
                <a:solidFill>
                  <a:srgbClr val="002060"/>
                </a:solidFill>
                <a:latin typeface="+mj-lt"/>
              </a:rPr>
              <a:t>;</a:t>
            </a:r>
            <a:r>
              <a:rPr lang="vi-VN" sz="2400" dirty="0" smtClean="0">
                <a:solidFill>
                  <a:srgbClr val="002060"/>
                </a:solidFill>
                <a:latin typeface="+mj-lt"/>
              </a:rPr>
              <a:t> </a:t>
            </a:r>
            <a:endParaRPr lang="nl-NL" sz="2400" dirty="0" smtClean="0">
              <a:solidFill>
                <a:srgbClr val="002060"/>
              </a:solidFill>
              <a:latin typeface="+mj-lt"/>
              <a:cs typeface="Times New Roman" pitchFamily="18" charset="0"/>
            </a:endParaRPr>
          </a:p>
          <a:p>
            <a:pPr algn="just">
              <a:buFont typeface="Wingdings" pitchFamily="2" charset="2"/>
              <a:buChar char="Ø"/>
            </a:pPr>
            <a:r>
              <a:rPr lang="nb-NO" sz="2400" dirty="0" smtClean="0">
                <a:solidFill>
                  <a:srgbClr val="002060"/>
                </a:solidFill>
                <a:latin typeface="Times New Roman" pitchFamily="18" charset="0"/>
                <a:cs typeface="Times New Roman" pitchFamily="18" charset="0"/>
              </a:rPr>
              <a:t>Tiếp tục </a:t>
            </a:r>
            <a:r>
              <a:rPr lang="es-ES" sz="2400" dirty="0" err="1" smtClean="0">
                <a:solidFill>
                  <a:srgbClr val="002060"/>
                </a:solidFill>
                <a:latin typeface="Times New Roman" pitchFamily="18" charset="0"/>
                <a:cs typeface="Times New Roman" pitchFamily="18" charset="0"/>
              </a:rPr>
              <a:t>phát</a:t>
            </a:r>
            <a:r>
              <a:rPr lang="es-ES" sz="2400" dirty="0" smtClean="0">
                <a:solidFill>
                  <a:srgbClr val="002060"/>
                </a:solidFill>
                <a:latin typeface="Times New Roman" pitchFamily="18" charset="0"/>
                <a:cs typeface="Times New Roman" pitchFamily="18" charset="0"/>
              </a:rPr>
              <a:t> </a:t>
            </a:r>
            <a:r>
              <a:rPr lang="es-ES" sz="2400" dirty="0" err="1" smtClean="0">
                <a:solidFill>
                  <a:srgbClr val="002060"/>
                </a:solidFill>
                <a:latin typeface="Times New Roman" pitchFamily="18" charset="0"/>
                <a:cs typeface="Times New Roman" pitchFamily="18" charset="0"/>
              </a:rPr>
              <a:t>triển</a:t>
            </a:r>
            <a:r>
              <a:rPr lang="es-ES" sz="2400" dirty="0" smtClean="0">
                <a:solidFill>
                  <a:srgbClr val="002060"/>
                </a:solidFill>
                <a:latin typeface="Times New Roman" pitchFamily="18" charset="0"/>
                <a:cs typeface="Times New Roman" pitchFamily="18" charset="0"/>
              </a:rPr>
              <a:t> </a:t>
            </a:r>
            <a:r>
              <a:rPr lang="es-ES" sz="2400" dirty="0" err="1" smtClean="0">
                <a:solidFill>
                  <a:srgbClr val="002060"/>
                </a:solidFill>
                <a:latin typeface="Times New Roman" pitchFamily="18" charset="0"/>
                <a:cs typeface="Times New Roman" pitchFamily="18" charset="0"/>
              </a:rPr>
              <a:t>hạ</a:t>
            </a:r>
            <a:r>
              <a:rPr lang="es-ES" sz="2400" dirty="0" smtClean="0">
                <a:solidFill>
                  <a:srgbClr val="002060"/>
                </a:solidFill>
                <a:latin typeface="Times New Roman" pitchFamily="18" charset="0"/>
                <a:cs typeface="Times New Roman" pitchFamily="18" charset="0"/>
              </a:rPr>
              <a:t> </a:t>
            </a:r>
            <a:r>
              <a:rPr lang="es-ES" sz="2400" dirty="0" err="1" smtClean="0">
                <a:solidFill>
                  <a:srgbClr val="002060"/>
                </a:solidFill>
                <a:latin typeface="Times New Roman" pitchFamily="18" charset="0"/>
                <a:cs typeface="Times New Roman" pitchFamily="18" charset="0"/>
              </a:rPr>
              <a:t>tầng</a:t>
            </a:r>
            <a:r>
              <a:rPr lang="es-ES" sz="2400" dirty="0" smtClean="0">
                <a:solidFill>
                  <a:srgbClr val="002060"/>
                </a:solidFill>
                <a:latin typeface="Times New Roman" pitchFamily="18" charset="0"/>
                <a:cs typeface="Times New Roman" pitchFamily="18" charset="0"/>
              </a:rPr>
              <a:t> </a:t>
            </a:r>
            <a:r>
              <a:rPr lang="es-ES" sz="2400" dirty="0" err="1" smtClean="0">
                <a:solidFill>
                  <a:srgbClr val="002060"/>
                </a:solidFill>
                <a:latin typeface="Times New Roman" pitchFamily="18" charset="0"/>
                <a:cs typeface="Times New Roman" pitchFamily="18" charset="0"/>
              </a:rPr>
              <a:t>Cụm</a:t>
            </a:r>
            <a:r>
              <a:rPr lang="es-ES" sz="2400" dirty="0" smtClean="0">
                <a:solidFill>
                  <a:srgbClr val="002060"/>
                </a:solidFill>
                <a:latin typeface="Times New Roman" pitchFamily="18" charset="0"/>
                <a:cs typeface="Times New Roman" pitchFamily="18" charset="0"/>
              </a:rPr>
              <a:t> </a:t>
            </a:r>
            <a:r>
              <a:rPr lang="es-ES" sz="2400" dirty="0" err="1" smtClean="0">
                <a:solidFill>
                  <a:srgbClr val="002060"/>
                </a:solidFill>
                <a:latin typeface="Times New Roman" pitchFamily="18" charset="0"/>
                <a:cs typeface="Times New Roman" pitchFamily="18" charset="0"/>
              </a:rPr>
              <a:t>công</a:t>
            </a:r>
            <a:r>
              <a:rPr lang="es-ES" sz="2400" dirty="0" smtClean="0">
                <a:solidFill>
                  <a:srgbClr val="002060"/>
                </a:solidFill>
                <a:latin typeface="Times New Roman" pitchFamily="18" charset="0"/>
                <a:cs typeface="Times New Roman" pitchFamily="18" charset="0"/>
              </a:rPr>
              <a:t> </a:t>
            </a:r>
            <a:r>
              <a:rPr lang="es-ES" sz="2400" dirty="0" err="1" smtClean="0">
                <a:solidFill>
                  <a:srgbClr val="002060"/>
                </a:solidFill>
                <a:latin typeface="Times New Roman" pitchFamily="18" charset="0"/>
                <a:cs typeface="Times New Roman" pitchFamily="18" charset="0"/>
              </a:rPr>
              <a:t>nghiệp</a:t>
            </a:r>
            <a:r>
              <a:rPr lang="es-ES" sz="2400" dirty="0" smtClean="0">
                <a:solidFill>
                  <a:srgbClr val="002060"/>
                </a:solidFill>
                <a:latin typeface="Times New Roman" pitchFamily="18" charset="0"/>
                <a:cs typeface="Times New Roman" pitchFamily="18" charset="0"/>
              </a:rPr>
              <a:t>; </a:t>
            </a:r>
            <a:r>
              <a:rPr lang="es-ES" sz="2400" dirty="0" err="1" smtClean="0">
                <a:solidFill>
                  <a:srgbClr val="002060"/>
                </a:solidFill>
                <a:latin typeface="Times New Roman" pitchFamily="18" charset="0"/>
                <a:cs typeface="Times New Roman" pitchFamily="18" charset="0"/>
              </a:rPr>
              <a:t>Xúc</a:t>
            </a:r>
            <a:r>
              <a:rPr lang="es-ES" sz="2400" dirty="0" smtClean="0">
                <a:solidFill>
                  <a:srgbClr val="002060"/>
                </a:solidFill>
                <a:latin typeface="Times New Roman" pitchFamily="18" charset="0"/>
                <a:cs typeface="Times New Roman" pitchFamily="18" charset="0"/>
              </a:rPr>
              <a:t> </a:t>
            </a:r>
            <a:r>
              <a:rPr lang="es-ES" sz="2400" dirty="0" err="1" smtClean="0">
                <a:solidFill>
                  <a:srgbClr val="002060"/>
                </a:solidFill>
                <a:latin typeface="Times New Roman" pitchFamily="18" charset="0"/>
                <a:cs typeface="Times New Roman" pitchFamily="18" charset="0"/>
              </a:rPr>
              <a:t>tiến</a:t>
            </a:r>
            <a:r>
              <a:rPr lang="es-ES" sz="2400" dirty="0" smtClean="0">
                <a:solidFill>
                  <a:srgbClr val="002060"/>
                </a:solidFill>
                <a:latin typeface="Times New Roman" pitchFamily="18" charset="0"/>
                <a:cs typeface="Times New Roman" pitchFamily="18" charset="0"/>
              </a:rPr>
              <a:t> </a:t>
            </a:r>
            <a:r>
              <a:rPr lang="es-ES" sz="2400" dirty="0" err="1" smtClean="0">
                <a:solidFill>
                  <a:srgbClr val="002060"/>
                </a:solidFill>
                <a:latin typeface="Times New Roman" pitchFamily="18" charset="0"/>
                <a:cs typeface="Times New Roman" pitchFamily="18" charset="0"/>
              </a:rPr>
              <a:t>kêu</a:t>
            </a:r>
            <a:r>
              <a:rPr lang="es-ES" sz="2400" dirty="0" smtClean="0">
                <a:solidFill>
                  <a:srgbClr val="002060"/>
                </a:solidFill>
                <a:latin typeface="Times New Roman" pitchFamily="18" charset="0"/>
                <a:cs typeface="Times New Roman" pitchFamily="18" charset="0"/>
              </a:rPr>
              <a:t> </a:t>
            </a:r>
            <a:r>
              <a:rPr lang="es-ES" sz="2400" dirty="0" err="1" smtClean="0">
                <a:solidFill>
                  <a:srgbClr val="002060"/>
                </a:solidFill>
                <a:latin typeface="Times New Roman" pitchFamily="18" charset="0"/>
                <a:cs typeface="Times New Roman" pitchFamily="18" charset="0"/>
              </a:rPr>
              <a:t>gọc</a:t>
            </a:r>
            <a:r>
              <a:rPr lang="es-ES" sz="2400" dirty="0" smtClean="0">
                <a:solidFill>
                  <a:srgbClr val="002060"/>
                </a:solidFill>
                <a:latin typeface="Times New Roman" pitchFamily="18" charset="0"/>
                <a:cs typeface="Times New Roman" pitchFamily="18" charset="0"/>
              </a:rPr>
              <a:t> </a:t>
            </a:r>
            <a:r>
              <a:rPr lang="vi-VN" sz="2400" dirty="0" smtClean="0">
                <a:solidFill>
                  <a:srgbClr val="002060"/>
                </a:solidFill>
                <a:latin typeface="Times New Roman" pitchFamily="18" charset="0"/>
                <a:cs typeface="Times New Roman" pitchFamily="18" charset="0"/>
              </a:rPr>
              <a:t>đầ</a:t>
            </a:r>
            <a:r>
              <a:rPr lang="en-US" sz="2400" dirty="0" smtClean="0">
                <a:solidFill>
                  <a:srgbClr val="002060"/>
                </a:solidFill>
                <a:latin typeface="Times New Roman" pitchFamily="18" charset="0"/>
                <a:cs typeface="Times New Roman" pitchFamily="18" charset="0"/>
              </a:rPr>
              <a:t>u t</a:t>
            </a:r>
            <a:r>
              <a:rPr lang="vi-VN" sz="2400" dirty="0" smtClean="0">
                <a:solidFill>
                  <a:srgbClr val="002060"/>
                </a:solidFill>
                <a:latin typeface="Times New Roman" pitchFamily="18" charset="0"/>
                <a:cs typeface="Times New Roman" pitchFamily="18" charset="0"/>
              </a:rPr>
              <a:t>ư</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vào</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các</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Khu</a:t>
            </a:r>
            <a:r>
              <a:rPr lang="en-US" sz="2400" dirty="0" smtClean="0">
                <a:solidFill>
                  <a:srgbClr val="002060"/>
                </a:solidFill>
                <a:latin typeface="Times New Roman" pitchFamily="18" charset="0"/>
                <a:cs typeface="Times New Roman" pitchFamily="18" charset="0"/>
              </a:rPr>
              <a:t> KT, </a:t>
            </a:r>
            <a:r>
              <a:rPr lang="en-US" sz="2400" dirty="0" err="1" smtClean="0">
                <a:solidFill>
                  <a:srgbClr val="002060"/>
                </a:solidFill>
                <a:latin typeface="Times New Roman" pitchFamily="18" charset="0"/>
                <a:cs typeface="Times New Roman" pitchFamily="18" charset="0"/>
              </a:rPr>
              <a:t>Khu</a:t>
            </a:r>
            <a:r>
              <a:rPr lang="en-US" sz="2400" dirty="0" smtClean="0">
                <a:solidFill>
                  <a:srgbClr val="002060"/>
                </a:solidFill>
                <a:latin typeface="Times New Roman" pitchFamily="18" charset="0"/>
                <a:cs typeface="Times New Roman" pitchFamily="18" charset="0"/>
              </a:rPr>
              <a:t> CN, CCN;</a:t>
            </a:r>
            <a:endParaRPr lang="es-ES" sz="2400" dirty="0" smtClean="0">
              <a:solidFill>
                <a:srgbClr val="002060"/>
              </a:solidFill>
              <a:latin typeface="Times New Roman" pitchFamily="18" charset="0"/>
              <a:cs typeface="Times New Roman" pitchFamily="18" charset="0"/>
            </a:endParaRPr>
          </a:p>
          <a:p>
            <a:pPr algn="just">
              <a:buFont typeface="Wingdings" pitchFamily="2" charset="2"/>
              <a:buChar char="Ø"/>
            </a:pPr>
            <a:r>
              <a:rPr lang="af-ZA" sz="2400" dirty="0" smtClean="0">
                <a:solidFill>
                  <a:srgbClr val="002060"/>
                </a:solidFill>
                <a:latin typeface="Times New Roman" pitchFamily="18" charset="0"/>
                <a:cs typeface="Times New Roman" pitchFamily="18" charset="0"/>
              </a:rPr>
              <a:t>Thực hiện hiệu quả chương trình khuyến công.</a:t>
            </a:r>
            <a:endParaRPr lang="en-US" sz="2400" dirty="0" smtClean="0">
              <a:solidFill>
                <a:srgbClr val="002060"/>
              </a:solidFill>
              <a:latin typeface="Times New Roman" pitchFamily="18" charset="0"/>
              <a:cs typeface="Times New Roman" pitchFamily="18" charset="0"/>
            </a:endParaRPr>
          </a:p>
          <a:p>
            <a:pPr>
              <a:buFontTx/>
              <a:buChar char="-"/>
            </a:pPr>
            <a:endParaRPr lang="en-US" sz="2400" dirty="0" smtClean="0">
              <a:solidFill>
                <a:srgbClr val="002060"/>
              </a:solidFill>
              <a:latin typeface="Times New Roman" pitchFamily="18" charset="0"/>
              <a:cs typeface="Times New Roman" pitchFamily="18" charset="0"/>
            </a:endParaRPr>
          </a:p>
          <a:p>
            <a:pPr>
              <a:buNone/>
            </a:pPr>
            <a:endParaRPr lang="de-DE" sz="2400" b="1" dirty="0" smtClean="0">
              <a:solidFill>
                <a:srgbClr val="002060"/>
              </a:solidFill>
              <a:latin typeface="Times New Roman" pitchFamily="18" charset="0"/>
              <a:cs typeface="Times New Roman" pitchFamily="18"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4" name="Google Shape;1332;p31"/>
          <p:cNvSpPr txBox="1">
            <a:spLocks/>
          </p:cNvSpPr>
          <p:nvPr/>
        </p:nvSpPr>
        <p:spPr>
          <a:xfrm>
            <a:off x="357158" y="428610"/>
            <a:ext cx="8143932" cy="4429156"/>
          </a:xfrm>
          <a:prstGeom prst="rect">
            <a:avLst/>
          </a:prstGeom>
        </p:spPr>
        <p:style>
          <a:lnRef idx="0">
            <a:schemeClr val="accent2"/>
          </a:lnRef>
          <a:fillRef idx="3">
            <a:schemeClr val="accent2"/>
          </a:fillRef>
          <a:effectRef idx="3">
            <a:schemeClr val="accent2"/>
          </a:effectRef>
          <a:fontRef idx="minor">
            <a:schemeClr val="lt1"/>
          </a:fontRef>
        </p:style>
        <p:txBody>
          <a:bodyPr spcFirstLastPara="1" wrap="square" lIns="91425" tIns="91425" rIns="91425" bIns="91425" anchor="t" anchorCtr="0">
            <a:noAutofit/>
          </a:bodyPr>
          <a:lstStyle/>
          <a:p>
            <a:pPr marL="457200" marR="0" lvl="0" indent="-304800" algn="l" defTabSz="914400" rtl="0" eaLnBrk="1" fontAlgn="auto" latinLnBrk="0" hangingPunct="1">
              <a:lnSpc>
                <a:spcPct val="100000"/>
              </a:lnSpc>
              <a:spcBef>
                <a:spcPts val="0"/>
              </a:spcBef>
              <a:spcAft>
                <a:spcPts val="0"/>
              </a:spcAft>
              <a:buClr>
                <a:srgbClr val="434343"/>
              </a:buClr>
              <a:buSzPts val="1200"/>
              <a:buFont typeface="Didact Gothic"/>
              <a:buNone/>
              <a:tabLst/>
              <a:defRPr/>
            </a:pPr>
            <a:r>
              <a:rPr kumimoji="0" lang="af-ZA" sz="2400" b="1" i="0" u="none" strike="noStrike" kern="0" cap="none" spc="0" normalizeH="0" baseline="0" noProof="0" dirty="0" smtClean="0">
                <a:ln>
                  <a:noFill/>
                </a:ln>
                <a:solidFill>
                  <a:srgbClr val="C00000"/>
                </a:solidFill>
                <a:effectLst/>
                <a:uLnTx/>
                <a:uFillTx/>
                <a:latin typeface="Times New Roman" pitchFamily="18" charset="0"/>
                <a:ea typeface="Didact Gothic"/>
                <a:cs typeface="Times New Roman" pitchFamily="18" charset="0"/>
                <a:sym typeface="Didact Gothic"/>
              </a:rPr>
              <a:t>Lĩnh vực Thương mại </a:t>
            </a:r>
          </a:p>
          <a:p>
            <a:pPr marL="457200" marR="0" lvl="0" indent="-304800" algn="l" defTabSz="914400" rtl="0" eaLnBrk="1" fontAlgn="auto" latinLnBrk="0" hangingPunct="1">
              <a:lnSpc>
                <a:spcPct val="100000"/>
              </a:lnSpc>
              <a:spcBef>
                <a:spcPts val="0"/>
              </a:spcBef>
              <a:spcAft>
                <a:spcPts val="0"/>
              </a:spcAft>
              <a:buClr>
                <a:srgbClr val="434343"/>
              </a:buClr>
              <a:buSzPts val="1200"/>
              <a:buFont typeface="Wingdings" pitchFamily="2" charset="2"/>
              <a:buChar char="v"/>
              <a:tabLst/>
              <a:defRPr/>
            </a:pPr>
            <a:r>
              <a:rPr kumimoji="0" lang="af-ZA" sz="2400" b="1" i="0" u="none" strike="noStrike" kern="0" cap="none" spc="0" normalizeH="0" baseline="0" noProof="0" dirty="0" smtClean="0">
                <a:ln>
                  <a:noFill/>
                </a:ln>
                <a:solidFill>
                  <a:srgbClr val="C00000"/>
                </a:solidFill>
                <a:effectLst/>
                <a:uLnTx/>
                <a:uFillTx/>
                <a:latin typeface="Times New Roman" pitchFamily="18" charset="0"/>
                <a:ea typeface="Didact Gothic"/>
                <a:cs typeface="Times New Roman" pitchFamily="18" charset="0"/>
                <a:sym typeface="Didact Gothic"/>
              </a:rPr>
              <a:t>Phát triển thương mại trong nước</a:t>
            </a:r>
          </a:p>
          <a:p>
            <a:pPr marL="457200" lvl="0" indent="-304800" algn="just">
              <a:spcBef>
                <a:spcPts val="600"/>
              </a:spcBef>
              <a:spcAft>
                <a:spcPts val="600"/>
              </a:spcAft>
              <a:buClr>
                <a:srgbClr val="434343"/>
              </a:buClr>
              <a:buSzPts val="1200"/>
              <a:buFont typeface="Wingdings" pitchFamily="2" charset="2"/>
              <a:buChar char="Ø"/>
              <a:defRPr/>
            </a:pPr>
            <a:r>
              <a:rPr lang="en-US" sz="2400" dirty="0" err="1" smtClean="0">
                <a:solidFill>
                  <a:srgbClr val="002060"/>
                </a:solidFill>
                <a:latin typeface="Times New Roman" pitchFamily="18" charset="0"/>
                <a:cs typeface="Times New Roman" pitchFamily="18" charset="0"/>
              </a:rPr>
              <a:t>Tiếp</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tục</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đẩy</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mạnh</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phát</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huy</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hiệu</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quả</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vai</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trò</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thị</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trường</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nội</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địa</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các</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tỉnh</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trong</a:t>
            </a:r>
            <a:r>
              <a:rPr lang="en-US" sz="2400" dirty="0" smtClean="0">
                <a:solidFill>
                  <a:srgbClr val="002060"/>
                </a:solidFill>
                <a:latin typeface="Times New Roman" pitchFamily="18" charset="0"/>
                <a:cs typeface="Times New Roman" pitchFamily="18" charset="0"/>
              </a:rPr>
              <a:t> </a:t>
            </a:r>
            <a:r>
              <a:rPr lang="af-ZA" sz="2400" dirty="0" smtClean="0">
                <a:solidFill>
                  <a:srgbClr val="002060"/>
                </a:solidFill>
                <a:latin typeface="Times New Roman" pitchFamily="18" charset="0"/>
                <a:cs typeface="Times New Roman" pitchFamily="18" charset="0"/>
              </a:rPr>
              <a:t>khu </a:t>
            </a:r>
            <a:r>
              <a:rPr lang="af-ZA" sz="2400" dirty="0" smtClean="0">
                <a:solidFill>
                  <a:srgbClr val="002060"/>
                </a:solidFill>
                <a:latin typeface="Times New Roman" pitchFamily="18" charset="0"/>
                <a:cs typeface="Times New Roman" pitchFamily="18" charset="0"/>
              </a:rPr>
              <a:t>vực</a:t>
            </a:r>
            <a:r>
              <a:rPr lang="af-ZA" sz="2400" dirty="0" smtClean="0">
                <a:solidFill>
                  <a:schemeClr val="accent3"/>
                </a:solidFill>
                <a:latin typeface="Times New Roman" pitchFamily="18" charset="0"/>
                <a:cs typeface="Times New Roman" pitchFamily="18" charset="0"/>
              </a:rPr>
              <a:t>; </a:t>
            </a:r>
            <a:r>
              <a:rPr kumimoji="0" lang="en-US" sz="2400" b="0" i="0" u="none" strike="noStrike" kern="0" cap="none" spc="0" normalizeH="0" baseline="0" noProof="0" dirty="0" err="1" smtClean="0">
                <a:ln>
                  <a:noFill/>
                </a:ln>
                <a:solidFill>
                  <a:srgbClr val="002060"/>
                </a:solidFill>
                <a:effectLst/>
                <a:uLnTx/>
                <a:uFillTx/>
                <a:latin typeface="Times New Roman" pitchFamily="18" charset="0"/>
                <a:ea typeface="Didact Gothic"/>
                <a:cs typeface="Times New Roman" pitchFamily="18" charset="0"/>
                <a:sym typeface="Didact Gothic"/>
              </a:rPr>
              <a:t>Ứng</a:t>
            </a:r>
            <a:r>
              <a:rPr kumimoji="0" lang="en-US" sz="2400" b="0" i="0" u="none" strike="noStrike" kern="0" cap="none" spc="0" normalizeH="0" baseline="0" noProof="0" dirty="0" smtClean="0">
                <a:ln>
                  <a:noFill/>
                </a:ln>
                <a:solidFill>
                  <a:srgbClr val="002060"/>
                </a:solidFill>
                <a:effectLst/>
                <a:uLnTx/>
                <a:uFillTx/>
                <a:latin typeface="Times New Roman" pitchFamily="18" charset="0"/>
                <a:ea typeface="Didact Gothic"/>
                <a:cs typeface="Times New Roman" pitchFamily="18" charset="0"/>
                <a:sym typeface="Didact Gothic"/>
              </a:rPr>
              <a:t> </a:t>
            </a:r>
            <a:r>
              <a:rPr kumimoji="0" lang="en-US" sz="2400" b="0" i="0" u="none" strike="noStrike" kern="0" cap="none" spc="0" normalizeH="0" baseline="0" noProof="0" dirty="0" err="1" smtClean="0">
                <a:ln>
                  <a:noFill/>
                </a:ln>
                <a:solidFill>
                  <a:srgbClr val="002060"/>
                </a:solidFill>
                <a:effectLst/>
                <a:uLnTx/>
                <a:uFillTx/>
                <a:latin typeface="Times New Roman" pitchFamily="18" charset="0"/>
                <a:ea typeface="Didact Gothic"/>
                <a:cs typeface="Times New Roman" pitchFamily="18" charset="0"/>
                <a:sym typeface="Didact Gothic"/>
              </a:rPr>
              <a:t>dụng</a:t>
            </a:r>
            <a:r>
              <a:rPr kumimoji="0" lang="en-US" sz="2400" b="0" i="0" u="none" strike="noStrike" kern="0" cap="none" spc="0" normalizeH="0" baseline="0" noProof="0" dirty="0" smtClean="0">
                <a:ln>
                  <a:noFill/>
                </a:ln>
                <a:solidFill>
                  <a:srgbClr val="002060"/>
                </a:solidFill>
                <a:effectLst/>
                <a:uLnTx/>
                <a:uFillTx/>
                <a:latin typeface="Times New Roman" pitchFamily="18" charset="0"/>
                <a:ea typeface="Didact Gothic"/>
                <a:cs typeface="Times New Roman" pitchFamily="18" charset="0"/>
                <a:sym typeface="Didact Gothic"/>
              </a:rPr>
              <a:t> </a:t>
            </a:r>
            <a:r>
              <a:rPr kumimoji="0" lang="en-US" sz="2400" b="0" i="0" u="none" strike="noStrike" kern="0" cap="none" spc="0" normalizeH="0" baseline="0" noProof="0" dirty="0" err="1" smtClean="0">
                <a:ln>
                  <a:noFill/>
                </a:ln>
                <a:solidFill>
                  <a:srgbClr val="002060"/>
                </a:solidFill>
                <a:effectLst/>
                <a:uLnTx/>
                <a:uFillTx/>
                <a:latin typeface="Times New Roman" pitchFamily="18" charset="0"/>
                <a:ea typeface="Didact Gothic"/>
                <a:cs typeface="Times New Roman" pitchFamily="18" charset="0"/>
                <a:sym typeface="Didact Gothic"/>
              </a:rPr>
              <a:t>công</a:t>
            </a:r>
            <a:r>
              <a:rPr kumimoji="0" lang="en-US" sz="2400" b="0" i="0" u="none" strike="noStrike" kern="0" cap="none" spc="0" normalizeH="0" baseline="0" noProof="0" dirty="0" smtClean="0">
                <a:ln>
                  <a:noFill/>
                </a:ln>
                <a:solidFill>
                  <a:srgbClr val="002060"/>
                </a:solidFill>
                <a:effectLst/>
                <a:uLnTx/>
                <a:uFillTx/>
                <a:latin typeface="Times New Roman" pitchFamily="18" charset="0"/>
                <a:ea typeface="Didact Gothic"/>
                <a:cs typeface="Times New Roman" pitchFamily="18" charset="0"/>
                <a:sym typeface="Didact Gothic"/>
              </a:rPr>
              <a:t> </a:t>
            </a:r>
            <a:r>
              <a:rPr kumimoji="0" lang="en-US" sz="2400" b="0" i="0" u="none" strike="noStrike" kern="0" cap="none" spc="0" normalizeH="0" baseline="0" noProof="0" dirty="0" err="1" smtClean="0">
                <a:ln>
                  <a:noFill/>
                </a:ln>
                <a:solidFill>
                  <a:srgbClr val="002060"/>
                </a:solidFill>
                <a:effectLst/>
                <a:uLnTx/>
                <a:uFillTx/>
                <a:latin typeface="Times New Roman" pitchFamily="18" charset="0"/>
                <a:ea typeface="Didact Gothic"/>
                <a:cs typeface="Times New Roman" pitchFamily="18" charset="0"/>
                <a:sym typeface="Didact Gothic"/>
              </a:rPr>
              <a:t>nghệ</a:t>
            </a:r>
            <a:r>
              <a:rPr kumimoji="0" lang="en-US" sz="2400" b="0" i="0" u="none" strike="noStrike" kern="0" cap="none" spc="0" normalizeH="0" baseline="0" noProof="0" dirty="0" smtClean="0">
                <a:ln>
                  <a:noFill/>
                </a:ln>
                <a:solidFill>
                  <a:srgbClr val="002060"/>
                </a:solidFill>
                <a:effectLst/>
                <a:uLnTx/>
                <a:uFillTx/>
                <a:latin typeface="Times New Roman" pitchFamily="18" charset="0"/>
                <a:ea typeface="Didact Gothic"/>
                <a:cs typeface="Times New Roman" pitchFamily="18" charset="0"/>
                <a:sym typeface="Didact Gothic"/>
              </a:rPr>
              <a:t> </a:t>
            </a:r>
            <a:r>
              <a:rPr kumimoji="0" lang="en-US" sz="2400" b="0" i="0" u="none" strike="noStrike" kern="0" cap="none" spc="0" normalizeH="0" baseline="0" noProof="0" dirty="0" err="1" smtClean="0">
                <a:ln>
                  <a:noFill/>
                </a:ln>
                <a:solidFill>
                  <a:srgbClr val="002060"/>
                </a:solidFill>
                <a:effectLst/>
                <a:uLnTx/>
                <a:uFillTx/>
                <a:latin typeface="Times New Roman" pitchFamily="18" charset="0"/>
                <a:ea typeface="Didact Gothic"/>
                <a:cs typeface="Times New Roman" pitchFamily="18" charset="0"/>
                <a:sym typeface="Didact Gothic"/>
              </a:rPr>
              <a:t>thông</a:t>
            </a:r>
            <a:r>
              <a:rPr kumimoji="0" lang="en-US" sz="2400" b="0" i="0" u="none" strike="noStrike" kern="0" cap="none" spc="0" normalizeH="0" baseline="0" noProof="0" dirty="0" smtClean="0">
                <a:ln>
                  <a:noFill/>
                </a:ln>
                <a:solidFill>
                  <a:srgbClr val="002060"/>
                </a:solidFill>
                <a:effectLst/>
                <a:uLnTx/>
                <a:uFillTx/>
                <a:latin typeface="Times New Roman" pitchFamily="18" charset="0"/>
                <a:ea typeface="Didact Gothic"/>
                <a:cs typeface="Times New Roman" pitchFamily="18" charset="0"/>
                <a:sym typeface="Didact Gothic"/>
              </a:rPr>
              <a:t> tin </a:t>
            </a:r>
            <a:r>
              <a:rPr kumimoji="0" lang="en-US" sz="2400" b="0" i="0" u="none" strike="noStrike" kern="0" cap="none" spc="0" normalizeH="0" baseline="0" noProof="0" dirty="0" err="1" smtClean="0">
                <a:ln>
                  <a:noFill/>
                </a:ln>
                <a:solidFill>
                  <a:srgbClr val="002060"/>
                </a:solidFill>
                <a:effectLst/>
                <a:uLnTx/>
                <a:uFillTx/>
                <a:latin typeface="Times New Roman" pitchFamily="18" charset="0"/>
                <a:ea typeface="Didact Gothic"/>
                <a:cs typeface="Times New Roman" pitchFamily="18" charset="0"/>
                <a:sym typeface="Didact Gothic"/>
              </a:rPr>
              <a:t>trong</a:t>
            </a:r>
            <a:r>
              <a:rPr kumimoji="0" lang="en-US" sz="2400" b="0" i="0" u="none" strike="noStrike" kern="0" cap="none" spc="0" normalizeH="0" baseline="0" noProof="0" dirty="0" smtClean="0">
                <a:ln>
                  <a:noFill/>
                </a:ln>
                <a:solidFill>
                  <a:srgbClr val="002060"/>
                </a:solidFill>
                <a:effectLst/>
                <a:uLnTx/>
                <a:uFillTx/>
                <a:latin typeface="Times New Roman" pitchFamily="18" charset="0"/>
                <a:ea typeface="Didact Gothic"/>
                <a:cs typeface="Times New Roman" pitchFamily="18" charset="0"/>
                <a:sym typeface="Didact Gothic"/>
              </a:rPr>
              <a:t> </a:t>
            </a:r>
            <a:r>
              <a:rPr kumimoji="0" lang="en-US" sz="2400" b="0" i="0" u="none" strike="noStrike" kern="0" cap="none" spc="0" normalizeH="0" baseline="0" noProof="0" dirty="0" err="1" smtClean="0">
                <a:ln>
                  <a:noFill/>
                </a:ln>
                <a:solidFill>
                  <a:srgbClr val="002060"/>
                </a:solidFill>
                <a:effectLst/>
                <a:uLnTx/>
                <a:uFillTx/>
                <a:latin typeface="Times New Roman" pitchFamily="18" charset="0"/>
                <a:ea typeface="Didact Gothic"/>
                <a:cs typeface="Times New Roman" pitchFamily="18" charset="0"/>
                <a:sym typeface="Didact Gothic"/>
              </a:rPr>
              <a:t>hoạt</a:t>
            </a:r>
            <a:r>
              <a:rPr kumimoji="0" lang="en-US" sz="2400" b="0" i="0" u="none" strike="noStrike" kern="0" cap="none" spc="0" normalizeH="0" baseline="0" noProof="0" dirty="0" smtClean="0">
                <a:ln>
                  <a:noFill/>
                </a:ln>
                <a:solidFill>
                  <a:srgbClr val="002060"/>
                </a:solidFill>
                <a:effectLst/>
                <a:uLnTx/>
                <a:uFillTx/>
                <a:latin typeface="Times New Roman" pitchFamily="18" charset="0"/>
                <a:ea typeface="Didact Gothic"/>
                <a:cs typeface="Times New Roman" pitchFamily="18" charset="0"/>
                <a:sym typeface="Didact Gothic"/>
              </a:rPr>
              <a:t> </a:t>
            </a:r>
            <a:r>
              <a:rPr kumimoji="0" lang="vi-VN" sz="2400" b="0" i="0" u="none" strike="noStrike" kern="0" cap="none" spc="0" normalizeH="0" baseline="0" noProof="0" dirty="0" smtClean="0">
                <a:ln>
                  <a:noFill/>
                </a:ln>
                <a:solidFill>
                  <a:srgbClr val="002060"/>
                </a:solidFill>
                <a:effectLst/>
                <a:uLnTx/>
                <a:uFillTx/>
                <a:latin typeface="Times New Roman" pitchFamily="18" charset="0"/>
                <a:ea typeface="Didact Gothic"/>
                <a:cs typeface="Times New Roman" pitchFamily="18" charset="0"/>
                <a:sym typeface="Didact Gothic"/>
              </a:rPr>
              <a:t>độ</a:t>
            </a:r>
            <a:r>
              <a:rPr kumimoji="0" lang="en-US" sz="2400" b="0" i="0" u="none" strike="noStrike" kern="0" cap="none" spc="0" normalizeH="0" baseline="0" noProof="0" dirty="0" err="1" smtClean="0">
                <a:ln>
                  <a:noFill/>
                </a:ln>
                <a:solidFill>
                  <a:srgbClr val="002060"/>
                </a:solidFill>
                <a:effectLst/>
                <a:uLnTx/>
                <a:uFillTx/>
                <a:latin typeface="Times New Roman" pitchFamily="18" charset="0"/>
                <a:ea typeface="Didact Gothic"/>
                <a:cs typeface="Times New Roman" pitchFamily="18" charset="0"/>
                <a:sym typeface="Didact Gothic"/>
              </a:rPr>
              <a:t>ng</a:t>
            </a:r>
            <a:r>
              <a:rPr kumimoji="0" lang="en-US" sz="2400" b="0" i="0" u="none" strike="noStrike" kern="0" cap="none" spc="0" normalizeH="0" baseline="0" noProof="0" dirty="0" smtClean="0">
                <a:ln>
                  <a:noFill/>
                </a:ln>
                <a:solidFill>
                  <a:srgbClr val="002060"/>
                </a:solidFill>
                <a:effectLst/>
                <a:uLnTx/>
                <a:uFillTx/>
                <a:latin typeface="Times New Roman" pitchFamily="18" charset="0"/>
                <a:ea typeface="Didact Gothic"/>
                <a:cs typeface="Times New Roman" pitchFamily="18" charset="0"/>
                <a:sym typeface="Didact Gothic"/>
              </a:rPr>
              <a:t> </a:t>
            </a:r>
            <a:r>
              <a:rPr kumimoji="0" lang="vi-VN" sz="2400" b="0" i="0" u="none" strike="noStrike" kern="0" cap="none" spc="0" normalizeH="0" baseline="0" noProof="0" dirty="0" smtClean="0">
                <a:ln>
                  <a:noFill/>
                </a:ln>
                <a:solidFill>
                  <a:srgbClr val="002060"/>
                </a:solidFill>
                <a:effectLst/>
                <a:uLnTx/>
                <a:uFillTx/>
                <a:latin typeface="Times New Roman" pitchFamily="18" charset="0"/>
                <a:ea typeface="Didact Gothic"/>
                <a:cs typeface="Times New Roman" pitchFamily="18" charset="0"/>
                <a:sym typeface="Didact Gothic"/>
              </a:rPr>
              <a:t>đươ</a:t>
            </a:r>
            <a:r>
              <a:rPr kumimoji="0" lang="en-US" sz="2400" b="0" i="0" u="none" strike="noStrike" kern="0" cap="none" spc="0" normalizeH="0" baseline="0" noProof="0" dirty="0" err="1" smtClean="0">
                <a:ln>
                  <a:noFill/>
                </a:ln>
                <a:solidFill>
                  <a:srgbClr val="002060"/>
                </a:solidFill>
                <a:effectLst/>
                <a:uLnTx/>
                <a:uFillTx/>
                <a:latin typeface="Times New Roman" pitchFamily="18" charset="0"/>
                <a:ea typeface="Didact Gothic"/>
                <a:cs typeface="Times New Roman" pitchFamily="18" charset="0"/>
                <a:sym typeface="Didact Gothic"/>
              </a:rPr>
              <a:t>ng</a:t>
            </a:r>
            <a:r>
              <a:rPr kumimoji="0" lang="en-US" sz="2400" b="0" i="0" u="none" strike="noStrike" kern="0" cap="none" spc="0" normalizeH="0" baseline="0" noProof="0" dirty="0" smtClean="0">
                <a:ln>
                  <a:noFill/>
                </a:ln>
                <a:solidFill>
                  <a:srgbClr val="002060"/>
                </a:solidFill>
                <a:effectLst/>
                <a:uLnTx/>
                <a:uFillTx/>
                <a:latin typeface="Times New Roman" pitchFamily="18" charset="0"/>
                <a:ea typeface="Didact Gothic"/>
                <a:cs typeface="Times New Roman" pitchFamily="18" charset="0"/>
                <a:sym typeface="Didact Gothic"/>
              </a:rPr>
              <a:t> </a:t>
            </a:r>
            <a:r>
              <a:rPr kumimoji="0" lang="en-US" sz="2400" b="0" i="0" u="none" strike="noStrike" kern="0" cap="none" spc="0" normalizeH="0" baseline="0" noProof="0" dirty="0" err="1" smtClean="0">
                <a:ln>
                  <a:noFill/>
                </a:ln>
                <a:solidFill>
                  <a:srgbClr val="002060"/>
                </a:solidFill>
                <a:effectLst/>
                <a:uLnTx/>
                <a:uFillTx/>
                <a:latin typeface="Times New Roman" pitchFamily="18" charset="0"/>
                <a:ea typeface="Didact Gothic"/>
                <a:cs typeface="Times New Roman" pitchFamily="18" charset="0"/>
                <a:sym typeface="Didact Gothic"/>
              </a:rPr>
              <a:t>mại</a:t>
            </a:r>
            <a:r>
              <a:rPr kumimoji="0" lang="en-US" sz="2400" b="0" i="0" u="none" strike="noStrike" kern="0" cap="none" spc="0" normalizeH="0" baseline="0" noProof="0" dirty="0" smtClean="0">
                <a:ln>
                  <a:noFill/>
                </a:ln>
                <a:solidFill>
                  <a:srgbClr val="002060"/>
                </a:solidFill>
                <a:effectLst/>
                <a:uLnTx/>
                <a:uFillTx/>
                <a:latin typeface="Times New Roman" pitchFamily="18" charset="0"/>
                <a:ea typeface="Didact Gothic"/>
                <a:cs typeface="Times New Roman" pitchFamily="18" charset="0"/>
                <a:sym typeface="Didact Gothic"/>
              </a:rPr>
              <a:t>, </a:t>
            </a:r>
            <a:r>
              <a:rPr kumimoji="0" lang="vi-VN" sz="2400" b="0" i="0" u="none" strike="noStrike" kern="0" cap="none" spc="0" normalizeH="0" baseline="0" noProof="0" dirty="0" smtClean="0">
                <a:ln>
                  <a:noFill/>
                </a:ln>
                <a:solidFill>
                  <a:srgbClr val="002060"/>
                </a:solidFill>
                <a:effectLst/>
                <a:uLnTx/>
                <a:uFillTx/>
                <a:latin typeface="Times New Roman" pitchFamily="18" charset="0"/>
                <a:ea typeface="Didact Gothic"/>
                <a:cs typeface="Times New Roman" pitchFamily="18" charset="0"/>
                <a:sym typeface="Didact Gothic"/>
              </a:rPr>
              <a:t>đ</a:t>
            </a:r>
            <a:r>
              <a:rPr kumimoji="0" lang="en-US" sz="2400" b="0" i="0" u="none" strike="noStrike" kern="0" cap="none" spc="0" normalizeH="0" baseline="0" noProof="0" dirty="0" err="1" smtClean="0">
                <a:ln>
                  <a:noFill/>
                </a:ln>
                <a:solidFill>
                  <a:srgbClr val="002060"/>
                </a:solidFill>
                <a:effectLst/>
                <a:uLnTx/>
                <a:uFillTx/>
                <a:latin typeface="Times New Roman" pitchFamily="18" charset="0"/>
                <a:ea typeface="Didact Gothic"/>
                <a:cs typeface="Times New Roman" pitchFamily="18" charset="0"/>
                <a:sym typeface="Didact Gothic"/>
              </a:rPr>
              <a:t>ẩy</a:t>
            </a:r>
            <a:r>
              <a:rPr kumimoji="0" lang="en-US" sz="2400" b="0" i="0" u="none" strike="noStrike" kern="0" cap="none" spc="0" normalizeH="0" baseline="0" noProof="0" dirty="0" smtClean="0">
                <a:ln>
                  <a:noFill/>
                </a:ln>
                <a:solidFill>
                  <a:srgbClr val="002060"/>
                </a:solidFill>
                <a:effectLst/>
                <a:uLnTx/>
                <a:uFillTx/>
                <a:latin typeface="Times New Roman" pitchFamily="18" charset="0"/>
                <a:ea typeface="Didact Gothic"/>
                <a:cs typeface="Times New Roman" pitchFamily="18" charset="0"/>
                <a:sym typeface="Didact Gothic"/>
              </a:rPr>
              <a:t> </a:t>
            </a:r>
            <a:r>
              <a:rPr kumimoji="0" lang="en-US" sz="2400" b="0" i="0" u="none" strike="noStrike" kern="0" cap="none" spc="0" normalizeH="0" baseline="0" noProof="0" dirty="0" err="1" smtClean="0">
                <a:ln>
                  <a:noFill/>
                </a:ln>
                <a:solidFill>
                  <a:srgbClr val="002060"/>
                </a:solidFill>
                <a:effectLst/>
                <a:uLnTx/>
                <a:uFillTx/>
                <a:latin typeface="Times New Roman" pitchFamily="18" charset="0"/>
                <a:ea typeface="Didact Gothic"/>
                <a:cs typeface="Times New Roman" pitchFamily="18" charset="0"/>
                <a:sym typeface="Didact Gothic"/>
              </a:rPr>
              <a:t>mạnh</a:t>
            </a:r>
            <a:r>
              <a:rPr kumimoji="0" lang="en-US" sz="2400" b="0" i="0" u="none" strike="noStrike" kern="0" cap="none" spc="0" normalizeH="0" baseline="0" noProof="0" dirty="0" smtClean="0">
                <a:ln>
                  <a:noFill/>
                </a:ln>
                <a:solidFill>
                  <a:srgbClr val="002060"/>
                </a:solidFill>
                <a:effectLst/>
                <a:uLnTx/>
                <a:uFillTx/>
                <a:latin typeface="Times New Roman" pitchFamily="18" charset="0"/>
                <a:ea typeface="Didact Gothic"/>
                <a:cs typeface="Times New Roman" pitchFamily="18" charset="0"/>
                <a:sym typeface="Didact Gothic"/>
              </a:rPr>
              <a:t> </a:t>
            </a:r>
            <a:r>
              <a:rPr kumimoji="0" lang="en-US" sz="2400" b="0" i="0" u="none" strike="noStrike" kern="0" cap="none" spc="0" normalizeH="0" baseline="0" noProof="0" dirty="0" err="1" smtClean="0">
                <a:ln>
                  <a:noFill/>
                </a:ln>
                <a:solidFill>
                  <a:srgbClr val="002060"/>
                </a:solidFill>
                <a:effectLst/>
                <a:uLnTx/>
                <a:uFillTx/>
                <a:latin typeface="Times New Roman" pitchFamily="18" charset="0"/>
                <a:ea typeface="Didact Gothic"/>
                <a:cs typeface="Times New Roman" pitchFamily="18" charset="0"/>
                <a:sym typeface="Didact Gothic"/>
              </a:rPr>
              <a:t>phát</a:t>
            </a:r>
            <a:r>
              <a:rPr kumimoji="0" lang="en-US" sz="2400" b="0" i="0" u="none" strike="noStrike" kern="0" cap="none" spc="0" normalizeH="0" baseline="0" noProof="0" dirty="0" smtClean="0">
                <a:ln>
                  <a:noFill/>
                </a:ln>
                <a:solidFill>
                  <a:srgbClr val="002060"/>
                </a:solidFill>
                <a:effectLst/>
                <a:uLnTx/>
                <a:uFillTx/>
                <a:latin typeface="Times New Roman" pitchFamily="18" charset="0"/>
                <a:ea typeface="Didact Gothic"/>
                <a:cs typeface="Times New Roman" pitchFamily="18" charset="0"/>
                <a:sym typeface="Didact Gothic"/>
              </a:rPr>
              <a:t> </a:t>
            </a:r>
            <a:r>
              <a:rPr kumimoji="0" lang="en-US" sz="2400" b="0" i="0" u="none" strike="noStrike" kern="0" cap="none" spc="0" normalizeH="0" baseline="0" noProof="0" dirty="0" err="1" smtClean="0">
                <a:ln>
                  <a:noFill/>
                </a:ln>
                <a:solidFill>
                  <a:srgbClr val="002060"/>
                </a:solidFill>
                <a:effectLst/>
                <a:uLnTx/>
                <a:uFillTx/>
                <a:latin typeface="Times New Roman" pitchFamily="18" charset="0"/>
                <a:ea typeface="Didact Gothic"/>
                <a:cs typeface="Times New Roman" pitchFamily="18" charset="0"/>
                <a:sym typeface="Didact Gothic"/>
              </a:rPr>
              <a:t>triển</a:t>
            </a:r>
            <a:r>
              <a:rPr kumimoji="0" lang="en-US" sz="2400" b="0" i="0" u="none" strike="noStrike" kern="0" cap="none" spc="0" normalizeH="0" baseline="0" noProof="0" dirty="0" smtClean="0">
                <a:ln>
                  <a:noFill/>
                </a:ln>
                <a:solidFill>
                  <a:srgbClr val="002060"/>
                </a:solidFill>
                <a:effectLst/>
                <a:uLnTx/>
                <a:uFillTx/>
                <a:latin typeface="Times New Roman" pitchFamily="18" charset="0"/>
                <a:ea typeface="Didact Gothic"/>
                <a:cs typeface="Times New Roman" pitchFamily="18" charset="0"/>
                <a:sym typeface="Didact Gothic"/>
              </a:rPr>
              <a:t> </a:t>
            </a:r>
            <a:r>
              <a:rPr kumimoji="0" lang="en-US" sz="2400" b="0" i="0" u="none" strike="noStrike" kern="0" cap="none" spc="0" normalizeH="0" baseline="0" noProof="0" dirty="0" err="1" smtClean="0">
                <a:ln>
                  <a:noFill/>
                </a:ln>
                <a:solidFill>
                  <a:srgbClr val="002060"/>
                </a:solidFill>
                <a:effectLst/>
                <a:uLnTx/>
                <a:uFillTx/>
                <a:latin typeface="Times New Roman" pitchFamily="18" charset="0"/>
                <a:ea typeface="Didact Gothic"/>
                <a:cs typeface="Times New Roman" pitchFamily="18" charset="0"/>
                <a:sym typeface="Didact Gothic"/>
              </a:rPr>
              <a:t>thương</a:t>
            </a:r>
            <a:r>
              <a:rPr kumimoji="0" lang="en-US" sz="2400" b="0" i="0" u="none" strike="noStrike" kern="0" cap="none" spc="0" normalizeH="0" baseline="0" noProof="0" dirty="0" smtClean="0">
                <a:ln>
                  <a:noFill/>
                </a:ln>
                <a:solidFill>
                  <a:srgbClr val="002060"/>
                </a:solidFill>
                <a:effectLst/>
                <a:uLnTx/>
                <a:uFillTx/>
                <a:latin typeface="Times New Roman" pitchFamily="18" charset="0"/>
                <a:ea typeface="Didact Gothic"/>
                <a:cs typeface="Times New Roman" pitchFamily="18" charset="0"/>
                <a:sym typeface="Didact Gothic"/>
              </a:rPr>
              <a:t> </a:t>
            </a:r>
            <a:r>
              <a:rPr kumimoji="0" lang="en-US" sz="2400" b="0" i="0" u="none" strike="noStrike" kern="0" cap="none" spc="0" normalizeH="0" baseline="0" noProof="0" dirty="0" err="1" smtClean="0">
                <a:ln>
                  <a:noFill/>
                </a:ln>
                <a:solidFill>
                  <a:srgbClr val="002060"/>
                </a:solidFill>
                <a:effectLst/>
                <a:uLnTx/>
                <a:uFillTx/>
                <a:latin typeface="Times New Roman" pitchFamily="18" charset="0"/>
                <a:ea typeface="Didact Gothic"/>
                <a:cs typeface="Times New Roman" pitchFamily="18" charset="0"/>
                <a:sym typeface="Didact Gothic"/>
              </a:rPr>
              <a:t>mại</a:t>
            </a:r>
            <a:r>
              <a:rPr kumimoji="0" lang="en-US" sz="2400" b="0" i="0" u="none" strike="noStrike" kern="0" cap="none" spc="0" normalizeH="0" baseline="0" noProof="0" dirty="0" smtClean="0">
                <a:ln>
                  <a:noFill/>
                </a:ln>
                <a:solidFill>
                  <a:srgbClr val="002060"/>
                </a:solidFill>
                <a:effectLst/>
                <a:uLnTx/>
                <a:uFillTx/>
                <a:latin typeface="Times New Roman" pitchFamily="18" charset="0"/>
                <a:ea typeface="Didact Gothic"/>
                <a:cs typeface="Times New Roman" pitchFamily="18" charset="0"/>
                <a:sym typeface="Didact Gothic"/>
              </a:rPr>
              <a:t> </a:t>
            </a:r>
            <a:r>
              <a:rPr kumimoji="0" lang="en-US" sz="2400" b="0" i="0" u="none" strike="noStrike" kern="0" cap="none" spc="0" normalizeH="0" baseline="0" noProof="0" dirty="0" err="1" smtClean="0">
                <a:ln>
                  <a:noFill/>
                </a:ln>
                <a:solidFill>
                  <a:srgbClr val="002060"/>
                </a:solidFill>
                <a:effectLst/>
                <a:uLnTx/>
                <a:uFillTx/>
                <a:latin typeface="Times New Roman" pitchFamily="18" charset="0"/>
                <a:ea typeface="Didact Gothic"/>
                <a:cs typeface="Times New Roman" pitchFamily="18" charset="0"/>
                <a:sym typeface="Didact Gothic"/>
              </a:rPr>
              <a:t>điện</a:t>
            </a:r>
            <a:r>
              <a:rPr kumimoji="0" lang="en-US" sz="2400" b="0" i="0" u="none" strike="noStrike" kern="0" cap="none" spc="0" normalizeH="0" baseline="0" noProof="0" dirty="0" smtClean="0">
                <a:ln>
                  <a:noFill/>
                </a:ln>
                <a:solidFill>
                  <a:srgbClr val="002060"/>
                </a:solidFill>
                <a:effectLst/>
                <a:uLnTx/>
                <a:uFillTx/>
                <a:latin typeface="Times New Roman" pitchFamily="18" charset="0"/>
                <a:ea typeface="Didact Gothic"/>
                <a:cs typeface="Times New Roman" pitchFamily="18" charset="0"/>
                <a:sym typeface="Didact Gothic"/>
              </a:rPr>
              <a:t> </a:t>
            </a:r>
            <a:r>
              <a:rPr kumimoji="0" lang="en-US" sz="2400" b="0" i="0" u="none" strike="noStrike" kern="0" cap="none" spc="0" normalizeH="0" baseline="0" noProof="0" dirty="0" err="1" smtClean="0">
                <a:ln>
                  <a:noFill/>
                </a:ln>
                <a:solidFill>
                  <a:srgbClr val="002060"/>
                </a:solidFill>
                <a:effectLst/>
                <a:uLnTx/>
                <a:uFillTx/>
                <a:latin typeface="Times New Roman" pitchFamily="18" charset="0"/>
                <a:ea typeface="Didact Gothic"/>
                <a:cs typeface="Times New Roman" pitchFamily="18" charset="0"/>
                <a:sym typeface="Didact Gothic"/>
              </a:rPr>
              <a:t>tử</a:t>
            </a:r>
            <a:r>
              <a:rPr kumimoji="0" lang="en-US" sz="2400" b="0" i="0" u="none" strike="noStrike" kern="0" cap="none" spc="0" normalizeH="0" baseline="0" noProof="0" dirty="0" smtClean="0">
                <a:ln>
                  <a:noFill/>
                </a:ln>
                <a:solidFill>
                  <a:srgbClr val="002060"/>
                </a:solidFill>
                <a:effectLst/>
                <a:uLnTx/>
                <a:uFillTx/>
                <a:latin typeface="Times New Roman" pitchFamily="18" charset="0"/>
                <a:ea typeface="Didact Gothic"/>
                <a:cs typeface="Times New Roman" pitchFamily="18" charset="0"/>
                <a:sym typeface="Didact Gothic"/>
              </a:rPr>
              <a:t>; </a:t>
            </a:r>
            <a:endParaRPr kumimoji="0" lang="af-ZA" sz="2400" b="0" i="0" u="none" strike="noStrike" kern="0" cap="none" spc="0" normalizeH="0" baseline="0" noProof="0" dirty="0" smtClean="0">
              <a:ln>
                <a:noFill/>
              </a:ln>
              <a:solidFill>
                <a:srgbClr val="002060"/>
              </a:solidFill>
              <a:effectLst/>
              <a:uLnTx/>
              <a:uFillTx/>
              <a:latin typeface="Times New Roman" pitchFamily="18" charset="0"/>
              <a:ea typeface="Didact Gothic"/>
              <a:cs typeface="Times New Roman" pitchFamily="18" charset="0"/>
              <a:sym typeface="Didact Gothic"/>
            </a:endParaRPr>
          </a:p>
          <a:p>
            <a:pPr marL="457200" lvl="0" indent="-304800" algn="just">
              <a:spcBef>
                <a:spcPts val="600"/>
              </a:spcBef>
              <a:spcAft>
                <a:spcPts val="600"/>
              </a:spcAft>
              <a:buClr>
                <a:srgbClr val="434343"/>
              </a:buClr>
              <a:buSzPts val="1200"/>
              <a:buFont typeface="Wingdings" pitchFamily="2" charset="2"/>
              <a:buChar char="Ø"/>
            </a:pPr>
            <a:r>
              <a:rPr lang="en-US" sz="2400" dirty="0" smtClean="0">
                <a:solidFill>
                  <a:srgbClr val="002060"/>
                </a:solidFill>
                <a:latin typeface="+mj-lt"/>
              </a:rPr>
              <a:t>X</a:t>
            </a:r>
            <a:r>
              <a:rPr lang="vi-VN" sz="2400" dirty="0" smtClean="0">
                <a:solidFill>
                  <a:srgbClr val="002060"/>
                </a:solidFill>
                <a:latin typeface="+mj-lt"/>
              </a:rPr>
              <a:t>ây dựng Chương trình dự trữ hàng hóa bình ổn thị trường, bảo đảm cân đối cung cầu hàng hóa, dịch vụ thiết yếu</a:t>
            </a:r>
            <a:r>
              <a:rPr lang="en-US" sz="2400" dirty="0" smtClean="0">
                <a:solidFill>
                  <a:srgbClr val="002060"/>
                </a:solidFill>
                <a:latin typeface="+mj-lt"/>
              </a:rPr>
              <a:t>;</a:t>
            </a:r>
          </a:p>
          <a:p>
            <a:pPr marL="457200" lvl="0" indent="-304800" algn="just">
              <a:spcBef>
                <a:spcPts val="600"/>
              </a:spcBef>
              <a:spcAft>
                <a:spcPts val="600"/>
              </a:spcAft>
              <a:buClr>
                <a:srgbClr val="434343"/>
              </a:buClr>
              <a:buSzPts val="1200"/>
              <a:buFont typeface="Wingdings" pitchFamily="2" charset="2"/>
              <a:buChar char="Ø"/>
            </a:pPr>
            <a:r>
              <a:rPr lang="vi-VN" sz="2400" dirty="0" smtClean="0">
                <a:solidFill>
                  <a:srgbClr val="002060"/>
                </a:solidFill>
                <a:latin typeface="Times New Roman" pitchFamily="18" charset="0"/>
                <a:cs typeface="Times New Roman" pitchFamily="18" charset="0"/>
              </a:rPr>
              <a:t>Thu hút đa dạng các nguồn vốn nhằm phát triển hạ tầng thương mại</a:t>
            </a:r>
            <a:r>
              <a:rPr lang="en-US" sz="2400" dirty="0" smtClean="0">
                <a:solidFill>
                  <a:srgbClr val="002060"/>
                </a:solidFill>
                <a:latin typeface="Times New Roman" pitchFamily="18" charset="0"/>
                <a:cs typeface="Times New Roman" pitchFamily="18" charset="0"/>
              </a:rPr>
              <a:t>;</a:t>
            </a:r>
            <a:endParaRPr kumimoji="0" lang="af-ZA" sz="2400" b="0" i="0" u="none" strike="noStrike" kern="0" cap="none" spc="0" normalizeH="0" baseline="0" noProof="0" dirty="0" smtClean="0">
              <a:ln>
                <a:noFill/>
              </a:ln>
              <a:solidFill>
                <a:srgbClr val="002060"/>
              </a:solidFill>
              <a:effectLst/>
              <a:uLnTx/>
              <a:uFillTx/>
              <a:latin typeface="Times New Roman" pitchFamily="18" charset="0"/>
              <a:ea typeface="Didact Gothic"/>
              <a:cs typeface="Times New Roman" pitchFamily="18" charset="0"/>
              <a:sym typeface="Didact Gothic"/>
            </a:endParaRPr>
          </a:p>
          <a:p>
            <a:pPr marL="457200" marR="0" lvl="0" indent="-304800" algn="l" defTabSz="914400" rtl="0" eaLnBrk="1" fontAlgn="auto" latinLnBrk="0" hangingPunct="1">
              <a:lnSpc>
                <a:spcPct val="100000"/>
              </a:lnSpc>
              <a:spcBef>
                <a:spcPts val="0"/>
              </a:spcBef>
              <a:spcAft>
                <a:spcPts val="0"/>
              </a:spcAft>
              <a:buClr>
                <a:srgbClr val="434343"/>
              </a:buClr>
              <a:buSzPts val="1200"/>
              <a:buFont typeface="Didact Gothic"/>
              <a:buNone/>
              <a:tabLst/>
              <a:defRPr/>
            </a:pPr>
            <a:endParaRPr kumimoji="0" lang="nl-NL" sz="2400" b="0" i="0" u="none" strike="noStrike" kern="0" cap="none" spc="0" normalizeH="0" baseline="0" noProof="0" dirty="0" smtClean="0">
              <a:ln>
                <a:noFill/>
              </a:ln>
              <a:solidFill>
                <a:srgbClr val="002060"/>
              </a:solidFill>
              <a:effectLst/>
              <a:uLnTx/>
              <a:uFillTx/>
              <a:latin typeface="Times New Roman" pitchFamily="18" charset="0"/>
              <a:ea typeface="Didact Gothic"/>
              <a:cs typeface="Times New Roman" pitchFamily="18" charset="0"/>
              <a:sym typeface="Didact Gothic"/>
            </a:endParaRPr>
          </a:p>
          <a:p>
            <a:pPr marL="457200" marR="0" lvl="0" indent="-304800" algn="l" defTabSz="914400" rtl="0" eaLnBrk="1" fontAlgn="auto" latinLnBrk="0" hangingPunct="1">
              <a:lnSpc>
                <a:spcPct val="100000"/>
              </a:lnSpc>
              <a:spcBef>
                <a:spcPts val="0"/>
              </a:spcBef>
              <a:spcAft>
                <a:spcPts val="0"/>
              </a:spcAft>
              <a:buClr>
                <a:srgbClr val="434343"/>
              </a:buClr>
              <a:buSzPts val="1200"/>
              <a:buFontTx/>
              <a:buChar char="-"/>
              <a:tabLst/>
              <a:defRPr/>
            </a:pPr>
            <a:endParaRPr kumimoji="0" lang="en-US" sz="2400" b="0" i="0" u="none" strike="noStrike" kern="0" cap="none" spc="0" normalizeH="0" baseline="0" noProof="0" dirty="0" smtClean="0">
              <a:ln>
                <a:noFill/>
              </a:ln>
              <a:solidFill>
                <a:srgbClr val="002060"/>
              </a:solidFill>
              <a:effectLst/>
              <a:uLnTx/>
              <a:uFillTx/>
              <a:latin typeface="Times New Roman" pitchFamily="18" charset="0"/>
              <a:ea typeface="Didact Gothic"/>
              <a:cs typeface="Times New Roman" pitchFamily="18" charset="0"/>
              <a:sym typeface="Didact Gothic"/>
            </a:endParaRPr>
          </a:p>
          <a:p>
            <a:pPr marL="457200" marR="0" lvl="0" indent="-304800" algn="l" defTabSz="914400" rtl="0" eaLnBrk="1" fontAlgn="auto" latinLnBrk="0" hangingPunct="1">
              <a:lnSpc>
                <a:spcPct val="100000"/>
              </a:lnSpc>
              <a:spcBef>
                <a:spcPts val="0"/>
              </a:spcBef>
              <a:spcAft>
                <a:spcPts val="0"/>
              </a:spcAft>
              <a:buClr>
                <a:srgbClr val="434343"/>
              </a:buClr>
              <a:buSzPts val="1200"/>
              <a:buFont typeface="Didact Gothic"/>
              <a:buNone/>
              <a:tabLst/>
              <a:defRPr/>
            </a:pPr>
            <a:endParaRPr kumimoji="0" lang="de-DE" sz="2400" b="1" i="0" u="none" strike="noStrike" kern="0" cap="none" spc="0" normalizeH="0" baseline="0" noProof="0" dirty="0" smtClean="0">
              <a:ln>
                <a:noFill/>
              </a:ln>
              <a:solidFill>
                <a:srgbClr val="002060"/>
              </a:solidFill>
              <a:effectLst/>
              <a:uLnTx/>
              <a:uFillTx/>
              <a:latin typeface="Times New Roman" pitchFamily="18" charset="0"/>
              <a:ea typeface="Didact Gothic"/>
              <a:cs typeface="Times New Roman" pitchFamily="18" charset="0"/>
              <a:sym typeface="Didact Gothic"/>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332;p31"/>
          <p:cNvSpPr txBox="1">
            <a:spLocks noGrp="1"/>
          </p:cNvSpPr>
          <p:nvPr>
            <p:ph type="body" idx="1"/>
          </p:nvPr>
        </p:nvSpPr>
        <p:spPr>
          <a:xfrm>
            <a:off x="571472" y="571486"/>
            <a:ext cx="7923600" cy="4071966"/>
          </a:xfrm>
          <a:prstGeom prst="rect">
            <a:avLst/>
          </a:prstGeom>
          <a:ln/>
        </p:spPr>
        <p:style>
          <a:lnRef idx="0">
            <a:schemeClr val="accent1"/>
          </a:lnRef>
          <a:fillRef idx="3">
            <a:schemeClr val="accent1"/>
          </a:fillRef>
          <a:effectRef idx="3">
            <a:schemeClr val="accent1"/>
          </a:effectRef>
          <a:fontRef idx="minor">
            <a:schemeClr val="lt1"/>
          </a:fontRef>
        </p:style>
        <p:txBody>
          <a:bodyPr spcFirstLastPara="1" wrap="square" lIns="91425" tIns="91425" rIns="91425" bIns="91425" anchor="t" anchorCtr="0">
            <a:noAutofit/>
          </a:bodyPr>
          <a:lstStyle/>
          <a:p>
            <a:pPr>
              <a:spcBef>
                <a:spcPts val="300"/>
              </a:spcBef>
              <a:spcAft>
                <a:spcPts val="300"/>
              </a:spcAft>
              <a:buFont typeface="Wingdings" pitchFamily="2" charset="2"/>
              <a:buChar char="v"/>
            </a:pPr>
            <a:r>
              <a:rPr lang="en-US" sz="2400" b="1" i="1" dirty="0" err="1" smtClean="0">
                <a:solidFill>
                  <a:srgbClr val="002060"/>
                </a:solidFill>
                <a:latin typeface="Times New Roman" pitchFamily="18" charset="0"/>
                <a:cs typeface="Times New Roman" pitchFamily="18" charset="0"/>
                <a:sym typeface="Wingdings" pitchFamily="2" charset="2"/>
              </a:rPr>
              <a:t>Nh</a:t>
            </a:r>
            <a:r>
              <a:rPr lang="vi-VN" sz="2400" b="1" i="1" dirty="0" smtClean="0">
                <a:solidFill>
                  <a:srgbClr val="002060"/>
                </a:solidFill>
                <a:latin typeface="Times New Roman" pitchFamily="18" charset="0"/>
                <a:cs typeface="Times New Roman" pitchFamily="18" charset="0"/>
                <a:sym typeface="Wingdings" pitchFamily="2" charset="2"/>
              </a:rPr>
              <a:t>ữ</a:t>
            </a:r>
            <a:r>
              <a:rPr lang="en-US" sz="2400" b="1" i="1" dirty="0" err="1" smtClean="0">
                <a:solidFill>
                  <a:srgbClr val="002060"/>
                </a:solidFill>
                <a:latin typeface="Times New Roman" pitchFamily="18" charset="0"/>
                <a:cs typeface="Times New Roman" pitchFamily="18" charset="0"/>
                <a:sym typeface="Wingdings" pitchFamily="2" charset="2"/>
              </a:rPr>
              <a:t>ng</a:t>
            </a:r>
            <a:r>
              <a:rPr lang="en-US" sz="2400" b="1" i="1" dirty="0" smtClean="0">
                <a:solidFill>
                  <a:srgbClr val="002060"/>
                </a:solidFill>
                <a:latin typeface="Times New Roman" pitchFamily="18" charset="0"/>
                <a:cs typeface="Times New Roman" pitchFamily="18" charset="0"/>
                <a:sym typeface="Wingdings" pitchFamily="2" charset="2"/>
              </a:rPr>
              <a:t> </a:t>
            </a:r>
            <a:r>
              <a:rPr lang="en-US" sz="2400" b="1" i="1" dirty="0" err="1" smtClean="0">
                <a:solidFill>
                  <a:srgbClr val="002060"/>
                </a:solidFill>
                <a:latin typeface="Times New Roman" pitchFamily="18" charset="0"/>
                <a:cs typeface="Times New Roman" pitchFamily="18" charset="0"/>
                <a:sym typeface="Wingdings" pitchFamily="2" charset="2"/>
              </a:rPr>
              <a:t>chỉ</a:t>
            </a:r>
            <a:r>
              <a:rPr lang="en-US" sz="2400" b="1" i="1" dirty="0" smtClean="0">
                <a:solidFill>
                  <a:srgbClr val="002060"/>
                </a:solidFill>
                <a:latin typeface="Times New Roman" pitchFamily="18" charset="0"/>
                <a:cs typeface="Times New Roman" pitchFamily="18" charset="0"/>
                <a:sym typeface="Wingdings" pitchFamily="2" charset="2"/>
              </a:rPr>
              <a:t> </a:t>
            </a:r>
            <a:r>
              <a:rPr lang="vi-VN" sz="2400" b="1" i="1" dirty="0" smtClean="0">
                <a:solidFill>
                  <a:srgbClr val="002060"/>
                </a:solidFill>
                <a:latin typeface="Times New Roman" pitchFamily="18" charset="0"/>
                <a:cs typeface="Times New Roman" pitchFamily="18" charset="0"/>
                <a:sym typeface="Wingdings" pitchFamily="2" charset="2"/>
              </a:rPr>
              <a:t>đạ</a:t>
            </a:r>
            <a:r>
              <a:rPr lang="en-US" sz="2400" b="1" i="1" dirty="0" smtClean="0">
                <a:solidFill>
                  <a:srgbClr val="002060"/>
                </a:solidFill>
                <a:latin typeface="Times New Roman" pitchFamily="18" charset="0"/>
                <a:cs typeface="Times New Roman" pitchFamily="18" charset="0"/>
                <a:sym typeface="Wingdings" pitchFamily="2" charset="2"/>
              </a:rPr>
              <a:t>o </a:t>
            </a:r>
            <a:r>
              <a:rPr lang="vi-VN" sz="2400" b="1" i="1" dirty="0" smtClean="0">
                <a:solidFill>
                  <a:srgbClr val="002060"/>
                </a:solidFill>
                <a:latin typeface="Times New Roman" pitchFamily="18" charset="0"/>
                <a:cs typeface="Times New Roman" pitchFamily="18" charset="0"/>
                <a:sym typeface="Wingdings" pitchFamily="2" charset="2"/>
              </a:rPr>
              <a:t>đ</a:t>
            </a:r>
            <a:r>
              <a:rPr lang="en-US" sz="2400" b="1" i="1" dirty="0" err="1" smtClean="0">
                <a:solidFill>
                  <a:srgbClr val="002060"/>
                </a:solidFill>
                <a:latin typeface="Times New Roman" pitchFamily="18" charset="0"/>
                <a:cs typeface="Times New Roman" pitchFamily="18" charset="0"/>
                <a:sym typeface="Wingdings" pitchFamily="2" charset="2"/>
              </a:rPr>
              <a:t>iều</a:t>
            </a:r>
            <a:r>
              <a:rPr lang="en-US" sz="2400" b="1" i="1" dirty="0" smtClean="0">
                <a:solidFill>
                  <a:srgbClr val="002060"/>
                </a:solidFill>
                <a:latin typeface="Times New Roman" pitchFamily="18" charset="0"/>
                <a:cs typeface="Times New Roman" pitchFamily="18" charset="0"/>
                <a:sym typeface="Wingdings" pitchFamily="2" charset="2"/>
              </a:rPr>
              <a:t> </a:t>
            </a:r>
            <a:r>
              <a:rPr lang="en-US" sz="2400" b="1" i="1" dirty="0" err="1" smtClean="0">
                <a:solidFill>
                  <a:srgbClr val="002060"/>
                </a:solidFill>
                <a:latin typeface="Times New Roman" pitchFamily="18" charset="0"/>
                <a:cs typeface="Times New Roman" pitchFamily="18" charset="0"/>
                <a:sym typeface="Wingdings" pitchFamily="2" charset="2"/>
              </a:rPr>
              <a:t>hành</a:t>
            </a:r>
            <a:r>
              <a:rPr lang="en-US" sz="2400" b="1" i="1" dirty="0" smtClean="0">
                <a:solidFill>
                  <a:srgbClr val="002060"/>
                </a:solidFill>
                <a:latin typeface="Times New Roman" pitchFamily="18" charset="0"/>
                <a:cs typeface="Times New Roman" pitchFamily="18" charset="0"/>
                <a:sym typeface="Wingdings" pitchFamily="2" charset="2"/>
              </a:rPr>
              <a:t> </a:t>
            </a:r>
            <a:r>
              <a:rPr lang="en-US" sz="2400" b="1" i="1" dirty="0" err="1" smtClean="0">
                <a:solidFill>
                  <a:srgbClr val="002060"/>
                </a:solidFill>
                <a:latin typeface="Times New Roman" pitchFamily="18" charset="0"/>
                <a:cs typeface="Times New Roman" pitchFamily="18" charset="0"/>
                <a:sym typeface="Wingdings" pitchFamily="2" charset="2"/>
              </a:rPr>
              <a:t>của</a:t>
            </a:r>
            <a:r>
              <a:rPr lang="en-US" sz="2400" b="1" i="1" dirty="0" smtClean="0">
                <a:solidFill>
                  <a:srgbClr val="002060"/>
                </a:solidFill>
                <a:latin typeface="Times New Roman" pitchFamily="18" charset="0"/>
                <a:cs typeface="Times New Roman" pitchFamily="18" charset="0"/>
                <a:sym typeface="Wingdings" pitchFamily="2" charset="2"/>
              </a:rPr>
              <a:t> </a:t>
            </a:r>
            <a:r>
              <a:rPr lang="en-US" sz="2400" b="1" i="1" dirty="0" err="1" smtClean="0">
                <a:solidFill>
                  <a:srgbClr val="002060"/>
                </a:solidFill>
                <a:latin typeface="Times New Roman" pitchFamily="18" charset="0"/>
                <a:cs typeface="Times New Roman" pitchFamily="18" charset="0"/>
                <a:sym typeface="Wingdings" pitchFamily="2" charset="2"/>
              </a:rPr>
              <a:t>Chính</a:t>
            </a:r>
            <a:r>
              <a:rPr lang="en-US" sz="2400" b="1" i="1" dirty="0" smtClean="0">
                <a:solidFill>
                  <a:srgbClr val="002060"/>
                </a:solidFill>
                <a:latin typeface="Times New Roman" pitchFamily="18" charset="0"/>
                <a:cs typeface="Times New Roman" pitchFamily="18" charset="0"/>
                <a:sym typeface="Wingdings" pitchFamily="2" charset="2"/>
              </a:rPr>
              <a:t> </a:t>
            </a:r>
            <a:r>
              <a:rPr lang="en-US" sz="2400" b="1" i="1" dirty="0" err="1" smtClean="0">
                <a:solidFill>
                  <a:srgbClr val="002060"/>
                </a:solidFill>
                <a:latin typeface="Times New Roman" pitchFamily="18" charset="0"/>
                <a:cs typeface="Times New Roman" pitchFamily="18" charset="0"/>
                <a:sym typeface="Wingdings" pitchFamily="2" charset="2"/>
              </a:rPr>
              <a:t>phủ</a:t>
            </a:r>
            <a:r>
              <a:rPr lang="en-US" sz="2400" b="1" i="1" dirty="0" smtClean="0">
                <a:solidFill>
                  <a:srgbClr val="002060"/>
                </a:solidFill>
                <a:latin typeface="Times New Roman" pitchFamily="18" charset="0"/>
                <a:cs typeface="Times New Roman" pitchFamily="18" charset="0"/>
                <a:sym typeface="Wingdings" pitchFamily="2" charset="2"/>
              </a:rPr>
              <a:t>, </a:t>
            </a:r>
            <a:r>
              <a:rPr lang="en-US" sz="2400" b="1" i="1" dirty="0" err="1" smtClean="0">
                <a:solidFill>
                  <a:srgbClr val="002060"/>
                </a:solidFill>
                <a:latin typeface="Times New Roman" pitchFamily="18" charset="0"/>
                <a:cs typeface="Times New Roman" pitchFamily="18" charset="0"/>
                <a:sym typeface="Wingdings" pitchFamily="2" charset="2"/>
              </a:rPr>
              <a:t>Thủ</a:t>
            </a:r>
            <a:r>
              <a:rPr lang="en-US" sz="2400" b="1" i="1" dirty="0" smtClean="0">
                <a:solidFill>
                  <a:srgbClr val="002060"/>
                </a:solidFill>
                <a:latin typeface="Times New Roman" pitchFamily="18" charset="0"/>
                <a:cs typeface="Times New Roman" pitchFamily="18" charset="0"/>
                <a:sym typeface="Wingdings" pitchFamily="2" charset="2"/>
              </a:rPr>
              <a:t> t</a:t>
            </a:r>
            <a:r>
              <a:rPr lang="vi-VN" sz="2400" b="1" i="1" dirty="0" smtClean="0">
                <a:solidFill>
                  <a:srgbClr val="002060"/>
                </a:solidFill>
                <a:latin typeface="Times New Roman" pitchFamily="18" charset="0"/>
                <a:cs typeface="Times New Roman" pitchFamily="18" charset="0"/>
                <a:sym typeface="Wingdings" pitchFamily="2" charset="2"/>
              </a:rPr>
              <a:t>ướ</a:t>
            </a:r>
            <a:r>
              <a:rPr lang="en-US" sz="2400" b="1" i="1" dirty="0" err="1" smtClean="0">
                <a:solidFill>
                  <a:srgbClr val="002060"/>
                </a:solidFill>
                <a:latin typeface="Times New Roman" pitchFamily="18" charset="0"/>
                <a:cs typeface="Times New Roman" pitchFamily="18" charset="0"/>
                <a:sym typeface="Wingdings" pitchFamily="2" charset="2"/>
              </a:rPr>
              <a:t>ng</a:t>
            </a:r>
            <a:r>
              <a:rPr lang="en-US" sz="2400" b="1" i="1" dirty="0" smtClean="0">
                <a:solidFill>
                  <a:srgbClr val="002060"/>
                </a:solidFill>
                <a:latin typeface="Times New Roman" pitchFamily="18" charset="0"/>
                <a:cs typeface="Times New Roman" pitchFamily="18" charset="0"/>
                <a:sym typeface="Wingdings" pitchFamily="2" charset="2"/>
              </a:rPr>
              <a:t> </a:t>
            </a:r>
            <a:r>
              <a:rPr lang="en-US" sz="2400" b="1" i="1" dirty="0" err="1" smtClean="0">
                <a:solidFill>
                  <a:srgbClr val="002060"/>
                </a:solidFill>
                <a:latin typeface="Times New Roman" pitchFamily="18" charset="0"/>
                <a:cs typeface="Times New Roman" pitchFamily="18" charset="0"/>
                <a:sym typeface="Wingdings" pitchFamily="2" charset="2"/>
              </a:rPr>
              <a:t>Chính</a:t>
            </a:r>
            <a:r>
              <a:rPr lang="en-US" sz="2400" b="1" i="1" dirty="0" smtClean="0">
                <a:solidFill>
                  <a:srgbClr val="002060"/>
                </a:solidFill>
                <a:latin typeface="Times New Roman" pitchFamily="18" charset="0"/>
                <a:cs typeface="Times New Roman" pitchFamily="18" charset="0"/>
                <a:sym typeface="Wingdings" pitchFamily="2" charset="2"/>
              </a:rPr>
              <a:t> </a:t>
            </a:r>
            <a:r>
              <a:rPr lang="en-US" sz="2400" b="1" i="1" dirty="0" err="1" smtClean="0">
                <a:solidFill>
                  <a:srgbClr val="002060"/>
                </a:solidFill>
                <a:latin typeface="Times New Roman" pitchFamily="18" charset="0"/>
                <a:cs typeface="Times New Roman" pitchFamily="18" charset="0"/>
                <a:sym typeface="Wingdings" pitchFamily="2" charset="2"/>
              </a:rPr>
              <a:t>phủ</a:t>
            </a:r>
            <a:r>
              <a:rPr lang="en-US" sz="2400" b="1" i="1" dirty="0" smtClean="0">
                <a:solidFill>
                  <a:srgbClr val="002060"/>
                </a:solidFill>
                <a:latin typeface="Times New Roman" pitchFamily="18" charset="0"/>
                <a:cs typeface="Times New Roman" pitchFamily="18" charset="0"/>
                <a:sym typeface="Wingdings" pitchFamily="2" charset="2"/>
              </a:rPr>
              <a:t> </a:t>
            </a:r>
            <a:r>
              <a:rPr lang="en-US" sz="2400" b="1" i="1" dirty="0" err="1" smtClean="0">
                <a:solidFill>
                  <a:srgbClr val="002060"/>
                </a:solidFill>
                <a:latin typeface="Times New Roman" pitchFamily="18" charset="0"/>
                <a:cs typeface="Times New Roman" pitchFamily="18" charset="0"/>
                <a:sym typeface="Wingdings" pitchFamily="2" charset="2"/>
              </a:rPr>
              <a:t>kịp</a:t>
            </a:r>
            <a:r>
              <a:rPr lang="en-US" sz="2400" b="1" i="1" dirty="0" smtClean="0">
                <a:solidFill>
                  <a:srgbClr val="002060"/>
                </a:solidFill>
                <a:latin typeface="Times New Roman" pitchFamily="18" charset="0"/>
                <a:cs typeface="Times New Roman" pitchFamily="18" charset="0"/>
                <a:sym typeface="Wingdings" pitchFamily="2" charset="2"/>
              </a:rPr>
              <a:t> </a:t>
            </a:r>
            <a:r>
              <a:rPr lang="en-US" sz="2400" b="1" i="1" dirty="0" err="1" smtClean="0">
                <a:solidFill>
                  <a:srgbClr val="002060"/>
                </a:solidFill>
                <a:latin typeface="Times New Roman" pitchFamily="18" charset="0"/>
                <a:cs typeface="Times New Roman" pitchFamily="18" charset="0"/>
                <a:sym typeface="Wingdings" pitchFamily="2" charset="2"/>
              </a:rPr>
              <a:t>th</a:t>
            </a:r>
            <a:r>
              <a:rPr lang="vi-VN" sz="2400" b="1" i="1" dirty="0" smtClean="0">
                <a:solidFill>
                  <a:srgbClr val="002060"/>
                </a:solidFill>
                <a:latin typeface="Times New Roman" pitchFamily="18" charset="0"/>
                <a:cs typeface="Times New Roman" pitchFamily="18" charset="0"/>
                <a:sym typeface="Wingdings" pitchFamily="2" charset="2"/>
              </a:rPr>
              <a:t>ờ</a:t>
            </a:r>
            <a:r>
              <a:rPr lang="en-US" sz="2400" b="1" i="1" dirty="0" err="1" smtClean="0">
                <a:solidFill>
                  <a:srgbClr val="002060"/>
                </a:solidFill>
                <a:latin typeface="Times New Roman" pitchFamily="18" charset="0"/>
                <a:cs typeface="Times New Roman" pitchFamily="18" charset="0"/>
                <a:sym typeface="Wingdings" pitchFamily="2" charset="2"/>
              </a:rPr>
              <a:t>i</a:t>
            </a:r>
            <a:r>
              <a:rPr lang="en-US" sz="2400" b="1" i="1" dirty="0" smtClean="0">
                <a:solidFill>
                  <a:srgbClr val="002060"/>
                </a:solidFill>
                <a:latin typeface="Times New Roman" pitchFamily="18" charset="0"/>
                <a:cs typeface="Times New Roman" pitchFamily="18" charset="0"/>
                <a:sym typeface="Wingdings" pitchFamily="2" charset="2"/>
              </a:rPr>
              <a:t>, </a:t>
            </a:r>
            <a:r>
              <a:rPr lang="vi-VN" sz="2400" b="1" i="1" dirty="0" smtClean="0">
                <a:solidFill>
                  <a:srgbClr val="002060"/>
                </a:solidFill>
                <a:latin typeface="Times New Roman" pitchFamily="18" charset="0"/>
                <a:cs typeface="Times New Roman" pitchFamily="18" charset="0"/>
                <a:sym typeface="Wingdings" pitchFamily="2" charset="2"/>
              </a:rPr>
              <a:t>đú</a:t>
            </a:r>
            <a:r>
              <a:rPr lang="en-US" sz="2400" b="1" i="1" dirty="0" err="1" smtClean="0">
                <a:solidFill>
                  <a:srgbClr val="002060"/>
                </a:solidFill>
                <a:latin typeface="Times New Roman" pitchFamily="18" charset="0"/>
                <a:cs typeface="Times New Roman" pitchFamily="18" charset="0"/>
                <a:sym typeface="Wingdings" pitchFamily="2" charset="2"/>
              </a:rPr>
              <a:t>ng</a:t>
            </a:r>
            <a:r>
              <a:rPr lang="en-US" sz="2400" b="1" i="1" dirty="0" smtClean="0">
                <a:solidFill>
                  <a:srgbClr val="002060"/>
                </a:solidFill>
                <a:latin typeface="Times New Roman" pitchFamily="18" charset="0"/>
                <a:cs typeface="Times New Roman" pitchFamily="18" charset="0"/>
                <a:sym typeface="Wingdings" pitchFamily="2" charset="2"/>
              </a:rPr>
              <a:t> h</a:t>
            </a:r>
            <a:r>
              <a:rPr lang="vi-VN" sz="2400" b="1" i="1" dirty="0" smtClean="0">
                <a:solidFill>
                  <a:srgbClr val="002060"/>
                </a:solidFill>
                <a:latin typeface="Times New Roman" pitchFamily="18" charset="0"/>
                <a:cs typeface="Times New Roman" pitchFamily="18" charset="0"/>
                <a:sym typeface="Wingdings" pitchFamily="2" charset="2"/>
              </a:rPr>
              <a:t>ướ</a:t>
            </a:r>
            <a:r>
              <a:rPr lang="en-US" sz="2400" b="1" i="1" dirty="0" err="1" smtClean="0">
                <a:solidFill>
                  <a:srgbClr val="002060"/>
                </a:solidFill>
                <a:latin typeface="Times New Roman" pitchFamily="18" charset="0"/>
                <a:cs typeface="Times New Roman" pitchFamily="18" charset="0"/>
                <a:sym typeface="Wingdings" pitchFamily="2" charset="2"/>
              </a:rPr>
              <a:t>ng</a:t>
            </a:r>
            <a:r>
              <a:rPr lang="en-US" sz="2400" b="1" i="1" dirty="0" smtClean="0">
                <a:solidFill>
                  <a:srgbClr val="002060"/>
                </a:solidFill>
                <a:latin typeface="Times New Roman" pitchFamily="18" charset="0"/>
                <a:cs typeface="Times New Roman" pitchFamily="18" charset="0"/>
                <a:sym typeface="Wingdings" pitchFamily="2" charset="2"/>
              </a:rPr>
              <a:t>, </a:t>
            </a:r>
            <a:r>
              <a:rPr lang="en-US" sz="2400" b="1" i="1" dirty="0" err="1" smtClean="0">
                <a:solidFill>
                  <a:srgbClr val="002060"/>
                </a:solidFill>
                <a:latin typeface="Times New Roman" pitchFamily="18" charset="0"/>
                <a:cs typeface="Times New Roman" pitchFamily="18" charset="0"/>
                <a:sym typeface="Wingdings" pitchFamily="2" charset="2"/>
              </a:rPr>
              <a:t>hiệu</a:t>
            </a:r>
            <a:r>
              <a:rPr lang="en-US" sz="2400" b="1" i="1" dirty="0" smtClean="0">
                <a:solidFill>
                  <a:srgbClr val="002060"/>
                </a:solidFill>
                <a:latin typeface="Times New Roman" pitchFamily="18" charset="0"/>
                <a:cs typeface="Times New Roman" pitchFamily="18" charset="0"/>
                <a:sym typeface="Wingdings" pitchFamily="2" charset="2"/>
              </a:rPr>
              <a:t> </a:t>
            </a:r>
            <a:r>
              <a:rPr lang="en-US" sz="2400" b="1" i="1" dirty="0" err="1" smtClean="0">
                <a:solidFill>
                  <a:srgbClr val="002060"/>
                </a:solidFill>
                <a:latin typeface="Times New Roman" pitchFamily="18" charset="0"/>
                <a:cs typeface="Times New Roman" pitchFamily="18" charset="0"/>
                <a:sym typeface="Wingdings" pitchFamily="2" charset="2"/>
              </a:rPr>
              <a:t>quả</a:t>
            </a:r>
            <a:r>
              <a:rPr lang="en-US" sz="2400" b="1" i="1" dirty="0" smtClean="0">
                <a:solidFill>
                  <a:srgbClr val="002060"/>
                </a:solidFill>
                <a:latin typeface="Times New Roman" pitchFamily="18" charset="0"/>
                <a:cs typeface="Times New Roman" pitchFamily="18" charset="0"/>
                <a:sym typeface="Wingdings" pitchFamily="2" charset="2"/>
              </a:rPr>
              <a:t>:</a:t>
            </a:r>
          </a:p>
          <a:p>
            <a:pPr>
              <a:spcBef>
                <a:spcPts val="300"/>
              </a:spcBef>
              <a:spcAft>
                <a:spcPts val="300"/>
              </a:spcAft>
              <a:buFont typeface="Wingdings" pitchFamily="2" charset="2"/>
              <a:buChar char="Ø"/>
            </a:pPr>
            <a:r>
              <a:rPr lang="da-DK" sz="2400" dirty="0" smtClean="0">
                <a:solidFill>
                  <a:srgbClr val="002060"/>
                </a:solidFill>
                <a:latin typeface="Times New Roman" pitchFamily="18" charset="0"/>
                <a:cs typeface="Times New Roman" pitchFamily="18" charset="0"/>
              </a:rPr>
              <a:t>Tiếp cận vắc xin nhanh chóng; Chuyển hướng chiến lược phòng, chống dịch Covid -19” thực hiện “Mục tiêu kép”;</a:t>
            </a:r>
          </a:p>
          <a:p>
            <a:pPr>
              <a:spcBef>
                <a:spcPts val="300"/>
              </a:spcBef>
              <a:spcAft>
                <a:spcPts val="300"/>
              </a:spcAft>
              <a:buFont typeface="Wingdings" pitchFamily="2" charset="2"/>
              <a:buChar char="Ø"/>
            </a:pPr>
            <a:r>
              <a:rPr lang="da-DK" sz="2400" dirty="0" smtClean="0">
                <a:solidFill>
                  <a:srgbClr val="002060"/>
                </a:solidFill>
                <a:latin typeface="Times New Roman" pitchFamily="18" charset="0"/>
                <a:cs typeface="Times New Roman" pitchFamily="18" charset="0"/>
              </a:rPr>
              <a:t>Ban hành chính sách hỗ trợ doanh nghiệp, người dân.</a:t>
            </a:r>
          </a:p>
          <a:p>
            <a:pPr algn="just">
              <a:spcBef>
                <a:spcPts val="300"/>
              </a:spcBef>
              <a:spcAft>
                <a:spcPts val="300"/>
              </a:spcAft>
              <a:buFont typeface="Wingdings" pitchFamily="2" charset="2"/>
              <a:buChar char="Ø"/>
            </a:pPr>
            <a:r>
              <a:rPr lang="da-DK" sz="2400" dirty="0" smtClean="0">
                <a:solidFill>
                  <a:srgbClr val="002060"/>
                </a:solidFill>
                <a:latin typeface="Times New Roman" pitchFamily="18" charset="0"/>
                <a:cs typeface="Times New Roman" pitchFamily="18" charset="0"/>
              </a:rPr>
              <a:t>Kinh tế </a:t>
            </a:r>
            <a:r>
              <a:rPr lang="gsw-FR" sz="2400" dirty="0" smtClean="0">
                <a:solidFill>
                  <a:srgbClr val="002060"/>
                </a:solidFill>
                <a:latin typeface="Times New Roman" pitchFamily="18" charset="0"/>
                <a:cs typeface="Times New Roman" pitchFamily="18" charset="0"/>
              </a:rPr>
              <a:t>mở cửa trong trạng thái bình thường mới, dịch Covid -19 được kiểm soát; các cơ chế chính sách hỗ trợ cho sự phục hồi và phát triển kinh tế,... tác động tích cực đến phát triển kinh tế - xã hội trong 6 tháng đầu năm 2022.</a:t>
            </a:r>
            <a:endParaRPr lang="en-US" sz="2400" dirty="0" smtClean="0">
              <a:solidFill>
                <a:srgbClr val="002060"/>
              </a:solidFill>
              <a:latin typeface="Times New Roman" pitchFamily="18" charset="0"/>
              <a:cs typeface="Times New Roman" pitchFamily="18" charset="0"/>
            </a:endParaRPr>
          </a:p>
          <a:p>
            <a:pPr>
              <a:buFont typeface="Wingdings" pitchFamily="2" charset="2"/>
              <a:buChar char="§"/>
            </a:pPr>
            <a:endParaRPr lang="en-US" sz="2400" dirty="0" smtClean="0">
              <a:solidFill>
                <a:srgbClr val="002060"/>
              </a:solidFill>
              <a:latin typeface="Times New Roman" pitchFamily="18" charset="0"/>
              <a:cs typeface="Times New Roman" pitchFamily="18" charset="0"/>
            </a:endParaRPr>
          </a:p>
          <a:p>
            <a:pPr>
              <a:buFont typeface="Wingdings" pitchFamily="2" charset="2"/>
              <a:buChar char="§"/>
            </a:pPr>
            <a:endParaRPr lang="en-US" sz="2400" dirty="0" smtClean="0">
              <a:solidFill>
                <a:srgbClr val="002060"/>
              </a:solidFill>
              <a:latin typeface="Times New Roman" pitchFamily="18" charset="0"/>
              <a:cs typeface="Times New Roman" pitchFamily="18" charset="0"/>
            </a:endParaRPr>
          </a:p>
          <a:p>
            <a:pPr>
              <a:buFont typeface="Wingdings" pitchFamily="2" charset="2"/>
              <a:buChar char="§"/>
            </a:pPr>
            <a:endParaRPr lang="en-US" sz="2400" dirty="0" smtClean="0">
              <a:solidFill>
                <a:srgbClr val="002060"/>
              </a:solidFill>
              <a:latin typeface="Times New Roman" pitchFamily="18" charset="0"/>
              <a:cs typeface="Times New Roman" pitchFamily="18" charset="0"/>
            </a:endParaRPr>
          </a:p>
          <a:p>
            <a:pPr>
              <a:buNone/>
            </a:pPr>
            <a:endParaRPr lang="en-US" sz="2400" dirty="0" smtClean="0">
              <a:solidFill>
                <a:srgbClr val="002060"/>
              </a:solidFill>
              <a:latin typeface="Times New Roman" pitchFamily="18" charset="0"/>
              <a:cs typeface="Times New Roman" pitchFamily="18"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5" name="Google Shape;1332;p31"/>
          <p:cNvSpPr txBox="1">
            <a:spLocks noGrp="1"/>
          </p:cNvSpPr>
          <p:nvPr>
            <p:ph type="body" idx="1"/>
          </p:nvPr>
        </p:nvSpPr>
        <p:spPr>
          <a:xfrm>
            <a:off x="357158" y="428610"/>
            <a:ext cx="8358246" cy="4143404"/>
          </a:xfrm>
          <a:prstGeom prst="rect">
            <a:avLst/>
          </a:prstGeom>
          <a:ln/>
        </p:spPr>
        <p:style>
          <a:lnRef idx="0">
            <a:schemeClr val="accent2"/>
          </a:lnRef>
          <a:fillRef idx="3">
            <a:schemeClr val="accent2"/>
          </a:fillRef>
          <a:effectRef idx="3">
            <a:schemeClr val="accent2"/>
          </a:effectRef>
          <a:fontRef idx="minor">
            <a:schemeClr val="lt1"/>
          </a:fontRef>
        </p:style>
        <p:txBody>
          <a:bodyPr spcFirstLastPara="1" wrap="square" lIns="91425" tIns="91425" rIns="91425" bIns="91425" anchor="t" anchorCtr="0">
            <a:noAutofit/>
          </a:bodyPr>
          <a:lstStyle/>
          <a:p>
            <a:pPr>
              <a:buNone/>
            </a:pPr>
            <a:r>
              <a:rPr lang="af-ZA" sz="2400" b="1" dirty="0" smtClean="0">
                <a:solidFill>
                  <a:srgbClr val="C00000"/>
                </a:solidFill>
                <a:latin typeface="Times New Roman" pitchFamily="18" charset="0"/>
                <a:cs typeface="Times New Roman" pitchFamily="18" charset="0"/>
              </a:rPr>
              <a:t>Lĩnh vực Thương mại </a:t>
            </a:r>
          </a:p>
          <a:p>
            <a:pPr>
              <a:buFont typeface="Wingdings" pitchFamily="2" charset="2"/>
              <a:buChar char="v"/>
            </a:pPr>
            <a:r>
              <a:rPr lang="af-ZA" sz="2400" b="1" dirty="0" smtClean="0">
                <a:solidFill>
                  <a:srgbClr val="C00000"/>
                </a:solidFill>
                <a:latin typeface="Times New Roman" pitchFamily="18" charset="0"/>
                <a:cs typeface="Times New Roman" pitchFamily="18" charset="0"/>
              </a:rPr>
              <a:t>Phát triển thương mại trong nước</a:t>
            </a:r>
            <a:endParaRPr lang="af-ZA" sz="2400" dirty="0" smtClean="0">
              <a:solidFill>
                <a:srgbClr val="002060"/>
              </a:solidFill>
              <a:latin typeface="Times New Roman" pitchFamily="18" charset="0"/>
              <a:cs typeface="Times New Roman" pitchFamily="18" charset="0"/>
            </a:endParaRPr>
          </a:p>
          <a:p>
            <a:pPr algn="just">
              <a:spcBef>
                <a:spcPts val="600"/>
              </a:spcBef>
              <a:spcAft>
                <a:spcPts val="600"/>
              </a:spcAft>
              <a:buFont typeface="Wingdings" pitchFamily="2" charset="2"/>
              <a:buChar char="Ø"/>
            </a:pPr>
            <a:r>
              <a:rPr lang="en-US" sz="2400" dirty="0" err="1" smtClean="0">
                <a:solidFill>
                  <a:srgbClr val="002060"/>
                </a:solidFill>
                <a:latin typeface="Times New Roman" pitchFamily="18" charset="0"/>
                <a:cs typeface="Times New Roman" pitchFamily="18" charset="0"/>
              </a:rPr>
              <a:t>Nâng</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cao</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chất</a:t>
            </a:r>
            <a:r>
              <a:rPr lang="en-US" sz="2400" dirty="0" smtClean="0">
                <a:solidFill>
                  <a:srgbClr val="002060"/>
                </a:solidFill>
                <a:latin typeface="Times New Roman" pitchFamily="18" charset="0"/>
                <a:cs typeface="Times New Roman" pitchFamily="18" charset="0"/>
              </a:rPr>
              <a:t> l</a:t>
            </a:r>
            <a:r>
              <a:rPr lang="vi-VN" sz="2400" dirty="0" smtClean="0">
                <a:solidFill>
                  <a:srgbClr val="002060"/>
                </a:solidFill>
                <a:latin typeface="Times New Roman" pitchFamily="18" charset="0"/>
                <a:cs typeface="Times New Roman" pitchFamily="18" charset="0"/>
              </a:rPr>
              <a:t>ượ</a:t>
            </a:r>
            <a:r>
              <a:rPr lang="en-US" sz="2400" dirty="0" err="1" smtClean="0">
                <a:solidFill>
                  <a:srgbClr val="002060"/>
                </a:solidFill>
                <a:latin typeface="Times New Roman" pitchFamily="18" charset="0"/>
                <a:cs typeface="Times New Roman" pitchFamily="18" charset="0"/>
              </a:rPr>
              <a:t>ng</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hoạt</a:t>
            </a:r>
            <a:r>
              <a:rPr lang="en-US" sz="2400" dirty="0" smtClean="0">
                <a:solidFill>
                  <a:srgbClr val="002060"/>
                </a:solidFill>
                <a:latin typeface="Times New Roman" pitchFamily="18" charset="0"/>
                <a:cs typeface="Times New Roman" pitchFamily="18" charset="0"/>
              </a:rPr>
              <a:t> </a:t>
            </a:r>
            <a:r>
              <a:rPr lang="vi-VN" sz="2400" dirty="0" smtClean="0">
                <a:solidFill>
                  <a:srgbClr val="002060"/>
                </a:solidFill>
                <a:latin typeface="Times New Roman" pitchFamily="18" charset="0"/>
                <a:cs typeface="Times New Roman" pitchFamily="18" charset="0"/>
              </a:rPr>
              <a:t>độ</a:t>
            </a:r>
            <a:r>
              <a:rPr lang="en-US" sz="2400" dirty="0" err="1" smtClean="0">
                <a:solidFill>
                  <a:srgbClr val="002060"/>
                </a:solidFill>
                <a:latin typeface="Times New Roman" pitchFamily="18" charset="0"/>
                <a:cs typeface="Times New Roman" pitchFamily="18" charset="0"/>
              </a:rPr>
              <a:t>ng</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xúc</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tiến</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th</a:t>
            </a:r>
            <a:r>
              <a:rPr lang="vi-VN" sz="2400" dirty="0" smtClean="0">
                <a:solidFill>
                  <a:srgbClr val="002060"/>
                </a:solidFill>
                <a:latin typeface="Times New Roman" pitchFamily="18" charset="0"/>
                <a:cs typeface="Times New Roman" pitchFamily="18" charset="0"/>
              </a:rPr>
              <a:t>ươ</a:t>
            </a:r>
            <a:r>
              <a:rPr lang="en-US" sz="2400" dirty="0" err="1" smtClean="0">
                <a:solidFill>
                  <a:srgbClr val="002060"/>
                </a:solidFill>
                <a:latin typeface="Times New Roman" pitchFamily="18" charset="0"/>
                <a:cs typeface="Times New Roman" pitchFamily="18" charset="0"/>
              </a:rPr>
              <a:t>ng</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mại</a:t>
            </a:r>
            <a:r>
              <a:rPr lang="en-US" sz="2400" dirty="0" smtClean="0">
                <a:solidFill>
                  <a:srgbClr val="002060"/>
                </a:solidFill>
                <a:latin typeface="Times New Roman" pitchFamily="18" charset="0"/>
                <a:cs typeface="Times New Roman" pitchFamily="18" charset="0"/>
              </a:rPr>
              <a:t>; </a:t>
            </a:r>
            <a:r>
              <a:rPr lang="vi-VN" sz="2400" dirty="0" smtClean="0">
                <a:solidFill>
                  <a:srgbClr val="002060"/>
                </a:solidFill>
                <a:latin typeface="Times New Roman" pitchFamily="18" charset="0"/>
                <a:cs typeface="Times New Roman" pitchFamily="18" charset="0"/>
              </a:rPr>
              <a:t>hỗ trợ các doanh nghiệp tăng cường </a:t>
            </a:r>
            <a:r>
              <a:rPr lang="en-US" sz="2400" dirty="0" err="1" smtClean="0">
                <a:solidFill>
                  <a:srgbClr val="002060"/>
                </a:solidFill>
                <a:latin typeface="Times New Roman" pitchFamily="18" charset="0"/>
                <a:cs typeface="Times New Roman" pitchFamily="18" charset="0"/>
              </a:rPr>
              <a:t>tham</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gia</a:t>
            </a:r>
            <a:r>
              <a:rPr lang="en-US" sz="2400" dirty="0" smtClean="0">
                <a:solidFill>
                  <a:srgbClr val="002060"/>
                </a:solidFill>
                <a:latin typeface="Times New Roman" pitchFamily="18" charset="0"/>
                <a:cs typeface="Times New Roman" pitchFamily="18" charset="0"/>
              </a:rPr>
              <a:t> </a:t>
            </a:r>
            <a:r>
              <a:rPr lang="vi-VN" sz="2400" dirty="0" smtClean="0">
                <a:solidFill>
                  <a:srgbClr val="002060"/>
                </a:solidFill>
                <a:latin typeface="Times New Roman" pitchFamily="18" charset="0"/>
                <a:cs typeface="Times New Roman" pitchFamily="18" charset="0"/>
              </a:rPr>
              <a:t>các Hội chợ triển lãm, sàn giao dịch thương mại điện tử, hội nghị kết nối cung cầu; xây dựng các điểm bán hàng OCOP.</a:t>
            </a:r>
            <a:endParaRPr lang="en-US" sz="2400" dirty="0" smtClean="0">
              <a:solidFill>
                <a:srgbClr val="002060"/>
              </a:solidFill>
              <a:latin typeface="Times New Roman" pitchFamily="18" charset="0"/>
              <a:cs typeface="Times New Roman" pitchFamily="18" charset="0"/>
            </a:endParaRPr>
          </a:p>
          <a:p>
            <a:pPr algn="just">
              <a:spcBef>
                <a:spcPts val="600"/>
              </a:spcBef>
              <a:spcAft>
                <a:spcPts val="600"/>
              </a:spcAft>
              <a:buFont typeface="Wingdings" pitchFamily="2" charset="2"/>
              <a:buChar char="Ø"/>
            </a:pPr>
            <a:r>
              <a:rPr lang="en-US" sz="2400" dirty="0" smtClean="0">
                <a:solidFill>
                  <a:srgbClr val="002060"/>
                </a:solidFill>
                <a:latin typeface="Times New Roman" pitchFamily="18" charset="0"/>
                <a:cs typeface="Times New Roman" pitchFamily="18" charset="0"/>
              </a:rPr>
              <a:t>T</a:t>
            </a:r>
            <a:r>
              <a:rPr lang="vi-VN" sz="2400" dirty="0" smtClean="0">
                <a:solidFill>
                  <a:srgbClr val="002060"/>
                </a:solidFill>
                <a:latin typeface="Times New Roman" pitchFamily="18" charset="0"/>
                <a:cs typeface="Times New Roman" pitchFamily="18" charset="0"/>
              </a:rPr>
              <a:t>ă</a:t>
            </a:r>
            <a:r>
              <a:rPr lang="en-US" sz="2400" dirty="0" err="1" smtClean="0">
                <a:solidFill>
                  <a:srgbClr val="002060"/>
                </a:solidFill>
                <a:latin typeface="Times New Roman" pitchFamily="18" charset="0"/>
                <a:cs typeface="Times New Roman" pitchFamily="18" charset="0"/>
              </a:rPr>
              <a:t>ng</a:t>
            </a:r>
            <a:r>
              <a:rPr lang="en-US" sz="2400" dirty="0" smtClean="0">
                <a:solidFill>
                  <a:srgbClr val="002060"/>
                </a:solidFill>
                <a:latin typeface="Times New Roman" pitchFamily="18" charset="0"/>
                <a:cs typeface="Times New Roman" pitchFamily="18" charset="0"/>
              </a:rPr>
              <a:t> c</a:t>
            </a:r>
            <a:r>
              <a:rPr lang="vi-VN" sz="2400" dirty="0" smtClean="0">
                <a:solidFill>
                  <a:srgbClr val="002060"/>
                </a:solidFill>
                <a:latin typeface="Times New Roman" pitchFamily="18" charset="0"/>
                <a:cs typeface="Times New Roman" pitchFamily="18" charset="0"/>
              </a:rPr>
              <a:t>ườ</a:t>
            </a:r>
            <a:r>
              <a:rPr lang="en-US" sz="2400" dirty="0" err="1" smtClean="0">
                <a:solidFill>
                  <a:srgbClr val="002060"/>
                </a:solidFill>
                <a:latin typeface="Times New Roman" pitchFamily="18" charset="0"/>
                <a:cs typeface="Times New Roman" pitchFamily="18" charset="0"/>
              </a:rPr>
              <a:t>ng</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phối</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hợp</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quản</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lý</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kiểm</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tra</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thị</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tr</a:t>
            </a:r>
            <a:r>
              <a:rPr lang="vi-VN" sz="2400" dirty="0" smtClean="0">
                <a:solidFill>
                  <a:srgbClr val="002060"/>
                </a:solidFill>
                <a:latin typeface="Times New Roman" pitchFamily="18" charset="0"/>
                <a:cs typeface="Times New Roman" pitchFamily="18" charset="0"/>
              </a:rPr>
              <a:t>ườ</a:t>
            </a:r>
            <a:r>
              <a:rPr lang="en-US" sz="2400" dirty="0" err="1" smtClean="0">
                <a:solidFill>
                  <a:srgbClr val="002060"/>
                </a:solidFill>
                <a:latin typeface="Times New Roman" pitchFamily="18" charset="0"/>
                <a:cs typeface="Times New Roman" pitchFamily="18" charset="0"/>
              </a:rPr>
              <a:t>ng</a:t>
            </a:r>
            <a:r>
              <a:rPr lang="vi-VN" sz="2400" dirty="0" smtClean="0">
                <a:solidFill>
                  <a:srgbClr val="002060"/>
                </a:solidFill>
                <a:latin typeface="Times New Roman" pitchFamily="18" charset="0"/>
                <a:cs typeface="Times New Roman" pitchFamily="18" charset="0"/>
              </a:rPr>
              <a:t>, phòng chống buôn lậu, gian lận thương mại...Thực hiện tốt chương trình phát triển các hoạt động bảo vệ quyền lợi người tiêu dùng</a:t>
            </a:r>
            <a:r>
              <a:rPr lang="en-US" sz="2400" dirty="0" smtClean="0">
                <a:solidFill>
                  <a:srgbClr val="002060"/>
                </a:solidFill>
                <a:latin typeface="Times New Roman" pitchFamily="18" charset="0"/>
                <a:cs typeface="Times New Roman" pitchFamily="18" charset="0"/>
              </a:rPr>
              <a:t>.</a:t>
            </a:r>
            <a:endParaRPr lang="nl-NL" sz="2400" dirty="0" smtClean="0">
              <a:solidFill>
                <a:srgbClr val="002060"/>
              </a:solidFill>
              <a:latin typeface="Times New Roman" pitchFamily="18" charset="0"/>
              <a:cs typeface="Times New Roman" pitchFamily="18" charset="0"/>
            </a:endParaRPr>
          </a:p>
          <a:p>
            <a:pPr>
              <a:buFontTx/>
              <a:buChar char="-"/>
            </a:pPr>
            <a:endParaRPr lang="en-US" sz="2400" dirty="0" smtClean="0">
              <a:solidFill>
                <a:srgbClr val="002060"/>
              </a:solidFill>
              <a:latin typeface="Times New Roman" pitchFamily="18" charset="0"/>
              <a:cs typeface="Times New Roman" pitchFamily="18" charset="0"/>
            </a:endParaRPr>
          </a:p>
          <a:p>
            <a:pPr>
              <a:buNone/>
            </a:pPr>
            <a:endParaRPr lang="de-DE" sz="2400" b="1" dirty="0" smtClean="0">
              <a:solidFill>
                <a:srgbClr val="002060"/>
              </a:solidFill>
              <a:latin typeface="Times New Roman" pitchFamily="18" charset="0"/>
              <a:cs typeface="Times New Roman" pitchFamily="18"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7" name="Google Shape;1332;p31"/>
          <p:cNvSpPr txBox="1">
            <a:spLocks noGrp="1"/>
          </p:cNvSpPr>
          <p:nvPr>
            <p:ph type="body" idx="1"/>
          </p:nvPr>
        </p:nvSpPr>
        <p:spPr>
          <a:xfrm>
            <a:off x="785786" y="428610"/>
            <a:ext cx="7929618" cy="4429156"/>
          </a:xfrm>
          <a:prstGeom prst="rect">
            <a:avLst/>
          </a:prstGeom>
          <a:ln/>
        </p:spPr>
        <p:style>
          <a:lnRef idx="0">
            <a:schemeClr val="accent2"/>
          </a:lnRef>
          <a:fillRef idx="3">
            <a:schemeClr val="accent2"/>
          </a:fillRef>
          <a:effectRef idx="3">
            <a:schemeClr val="accent2"/>
          </a:effectRef>
          <a:fontRef idx="minor">
            <a:schemeClr val="lt1"/>
          </a:fontRef>
        </p:style>
        <p:txBody>
          <a:bodyPr spcFirstLastPara="1" wrap="square" lIns="91425" tIns="91425" rIns="91425" bIns="91425" anchor="t" anchorCtr="0">
            <a:noAutofit/>
          </a:bodyPr>
          <a:lstStyle/>
          <a:p>
            <a:pPr>
              <a:buFont typeface="Wingdings" pitchFamily="2" charset="2"/>
              <a:buChar char="v"/>
            </a:pPr>
            <a:r>
              <a:rPr lang="af-ZA" sz="2400" b="1" dirty="0" smtClean="0">
                <a:solidFill>
                  <a:srgbClr val="FF0000"/>
                </a:solidFill>
                <a:latin typeface="Times New Roman" pitchFamily="18" charset="0"/>
                <a:cs typeface="Times New Roman" pitchFamily="18" charset="0"/>
              </a:rPr>
              <a:t>Lĩnh vực Xuất nhập khẩu </a:t>
            </a:r>
          </a:p>
          <a:p>
            <a:pPr algn="just">
              <a:buFont typeface="Wingdings" pitchFamily="2" charset="2"/>
              <a:buChar char="Ø"/>
            </a:pPr>
            <a:r>
              <a:rPr lang="af-ZA" sz="2400" dirty="0" smtClean="0">
                <a:solidFill>
                  <a:srgbClr val="002060"/>
                </a:solidFill>
                <a:latin typeface="Times New Roman" pitchFamily="18" charset="0"/>
                <a:cs typeface="Times New Roman" pitchFamily="18" charset="0"/>
              </a:rPr>
              <a:t>Triển khai thực hiện đồng bộ các giải pháp đẩy mạnh xuất khẩu, nhất là những mặt hàng chủ lực có lợi thế cạnh tranh của từng địa phương;</a:t>
            </a:r>
          </a:p>
          <a:p>
            <a:pPr algn="just">
              <a:buFont typeface="Wingdings" pitchFamily="2" charset="2"/>
              <a:buChar char="Ø"/>
            </a:pPr>
            <a:r>
              <a:rPr lang="af-ZA" sz="2400" dirty="0" smtClean="0">
                <a:solidFill>
                  <a:srgbClr val="002060"/>
                </a:solidFill>
                <a:latin typeface="Times New Roman" pitchFamily="18" charset="0"/>
                <a:cs typeface="Times New Roman" pitchFamily="18" charset="0"/>
              </a:rPr>
              <a:t>Đẩy mạnh công tác xúc tiến thương mại, tạo điều kiện cho các DN xuất nhập khẩu có cơ hội giao thương, kết nối, mở rộng các thị trường tiềm năng xuất khẩu hàng hóa.</a:t>
            </a:r>
          </a:p>
          <a:p>
            <a:pPr algn="just">
              <a:buFont typeface="Wingdings" pitchFamily="2" charset="2"/>
              <a:buChar char="Ø"/>
            </a:pPr>
            <a:r>
              <a:rPr lang="pt-BR" sz="2400" dirty="0" smtClean="0">
                <a:solidFill>
                  <a:srgbClr val="002060"/>
                </a:solidFill>
                <a:latin typeface="Times New Roman" pitchFamily="18" charset="0"/>
                <a:cs typeface="Times New Roman" pitchFamily="18" charset="0"/>
              </a:rPr>
              <a:t>Phổ biến, tuyên truyền các cơ chế, chính sách, văn bản mới </a:t>
            </a:r>
            <a:r>
              <a:rPr lang="vi-VN" sz="2400" dirty="0" smtClean="0">
                <a:solidFill>
                  <a:srgbClr val="002060"/>
                </a:solidFill>
                <a:latin typeface="Times New Roman" pitchFamily="18" charset="0"/>
                <a:cs typeface="Times New Roman" pitchFamily="18" charset="0"/>
              </a:rPr>
              <a:t>liên quan cho cộng đồng </a:t>
            </a:r>
            <a:r>
              <a:rPr lang="en-US" sz="2400" dirty="0" smtClean="0">
                <a:solidFill>
                  <a:srgbClr val="002060"/>
                </a:solidFill>
                <a:latin typeface="Times New Roman" pitchFamily="18" charset="0"/>
                <a:cs typeface="Times New Roman" pitchFamily="18" charset="0"/>
              </a:rPr>
              <a:t>DN;</a:t>
            </a:r>
          </a:p>
          <a:p>
            <a:pPr algn="just">
              <a:buFont typeface="Wingdings" pitchFamily="2" charset="2"/>
              <a:buChar char="Ø"/>
            </a:pPr>
            <a:r>
              <a:rPr lang="pt-BR" sz="2400" dirty="0" smtClean="0">
                <a:solidFill>
                  <a:srgbClr val="002060"/>
                </a:solidFill>
                <a:latin typeface="Times New Roman" pitchFamily="18" charset="0"/>
                <a:cs typeface="Times New Roman" pitchFamily="18" charset="0"/>
              </a:rPr>
              <a:t>Triển khai có hiệu quả các Hiệp định thương mại tự do mà Việt Nam đã tham gia.</a:t>
            </a:r>
            <a:endParaRPr lang="en-US" sz="2400" dirty="0" smtClean="0">
              <a:solidFill>
                <a:srgbClr val="002060"/>
              </a:solidFill>
              <a:latin typeface="Times New Roman" pitchFamily="18" charset="0"/>
              <a:cs typeface="Times New Roman" pitchFamily="18" charset="0"/>
            </a:endParaRPr>
          </a:p>
          <a:p>
            <a:pPr>
              <a:buNone/>
            </a:pPr>
            <a:endParaRPr lang="af-ZA" sz="2400" dirty="0" smtClean="0"/>
          </a:p>
          <a:p>
            <a:pPr>
              <a:buNone/>
            </a:pPr>
            <a:r>
              <a:rPr lang="af-ZA" sz="2400" dirty="0" smtClean="0"/>
              <a:t> </a:t>
            </a:r>
            <a:endParaRPr lang="nl-NL" sz="2400" dirty="0" smtClean="0">
              <a:solidFill>
                <a:srgbClr val="002060"/>
              </a:solidFill>
              <a:latin typeface="Times New Roman" pitchFamily="18" charset="0"/>
              <a:cs typeface="Times New Roman" pitchFamily="18" charset="0"/>
            </a:endParaRPr>
          </a:p>
          <a:p>
            <a:pPr>
              <a:buFontTx/>
              <a:buChar char="-"/>
            </a:pPr>
            <a:endParaRPr lang="en-US" sz="2400" dirty="0" smtClean="0">
              <a:solidFill>
                <a:srgbClr val="002060"/>
              </a:solidFill>
              <a:latin typeface="Times New Roman" pitchFamily="18" charset="0"/>
              <a:cs typeface="Times New Roman" pitchFamily="18" charset="0"/>
            </a:endParaRPr>
          </a:p>
          <a:p>
            <a:pPr>
              <a:buNone/>
            </a:pPr>
            <a:endParaRPr lang="de-DE" sz="2400" b="1" dirty="0" smtClean="0">
              <a:solidFill>
                <a:srgbClr val="002060"/>
              </a:solidFill>
              <a:latin typeface="Times New Roman" pitchFamily="18" charset="0"/>
              <a:cs typeface="Times New Roman" pitchFamily="18"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5" name="Google Shape;1332;p31"/>
          <p:cNvSpPr txBox="1">
            <a:spLocks noGrp="1"/>
          </p:cNvSpPr>
          <p:nvPr>
            <p:ph type="body" idx="1"/>
          </p:nvPr>
        </p:nvSpPr>
        <p:spPr>
          <a:xfrm>
            <a:off x="714348" y="285734"/>
            <a:ext cx="8072494" cy="4500594"/>
          </a:xfrm>
          <a:prstGeom prst="rect">
            <a:avLst/>
          </a:prstGeom>
          <a:ln/>
        </p:spPr>
        <p:style>
          <a:lnRef idx="0">
            <a:schemeClr val="accent2"/>
          </a:lnRef>
          <a:fillRef idx="3">
            <a:schemeClr val="accent2"/>
          </a:fillRef>
          <a:effectRef idx="3">
            <a:schemeClr val="accent2"/>
          </a:effectRef>
          <a:fontRef idx="minor">
            <a:schemeClr val="lt1"/>
          </a:fontRef>
        </p:style>
        <p:txBody>
          <a:bodyPr spcFirstLastPara="1" wrap="square" lIns="91425" tIns="91425" rIns="91425" bIns="91425" anchor="t" anchorCtr="0">
            <a:noAutofit/>
          </a:bodyPr>
          <a:lstStyle/>
          <a:p>
            <a:pPr>
              <a:buNone/>
            </a:pPr>
            <a:r>
              <a:rPr lang="af-ZA" sz="2400" b="1" dirty="0" smtClean="0">
                <a:solidFill>
                  <a:srgbClr val="FF0000"/>
                </a:solidFill>
                <a:latin typeface="Times New Roman" pitchFamily="18" charset="0"/>
                <a:cs typeface="Times New Roman" pitchFamily="18" charset="0"/>
              </a:rPr>
              <a:t>Công tác cải cách hành chính </a:t>
            </a:r>
          </a:p>
          <a:p>
            <a:pPr algn="just">
              <a:spcBef>
                <a:spcPts val="600"/>
              </a:spcBef>
              <a:spcAft>
                <a:spcPts val="600"/>
              </a:spcAft>
              <a:buFont typeface="Wingdings" pitchFamily="2" charset="2"/>
              <a:buChar char="Ø"/>
            </a:pPr>
            <a:r>
              <a:rPr lang="af-ZA" sz="2400" dirty="0" smtClean="0">
                <a:solidFill>
                  <a:srgbClr val="002060"/>
                </a:solidFill>
                <a:latin typeface="Times New Roman" pitchFamily="18" charset="0"/>
                <a:cs typeface="Times New Roman" pitchFamily="18" charset="0"/>
              </a:rPr>
              <a:t>Tiếp tục đ</a:t>
            </a:r>
            <a:r>
              <a:rPr lang="vi-VN" sz="2400" dirty="0" smtClean="0">
                <a:solidFill>
                  <a:srgbClr val="002060"/>
                </a:solidFill>
                <a:latin typeface="Times New Roman" pitchFamily="18" charset="0"/>
                <a:cs typeface="Times New Roman" pitchFamily="18" charset="0"/>
              </a:rPr>
              <a:t>ẩy mạnh cải cách hành chính để cải thiện môi trường đầu tư, nâng cao chỉ số năng lực cạnh tranh cấp tỉnh</a:t>
            </a:r>
            <a:r>
              <a:rPr lang="de-DE" sz="2400" dirty="0" smtClean="0">
                <a:solidFill>
                  <a:srgbClr val="002060"/>
                </a:solidFill>
                <a:latin typeface="Times New Roman" pitchFamily="18" charset="0"/>
                <a:cs typeface="Times New Roman" pitchFamily="18" charset="0"/>
              </a:rPr>
              <a:t>;</a:t>
            </a:r>
          </a:p>
          <a:p>
            <a:pPr algn="just">
              <a:spcBef>
                <a:spcPts val="600"/>
              </a:spcBef>
              <a:spcAft>
                <a:spcPts val="600"/>
              </a:spcAft>
              <a:buFont typeface="Wingdings" pitchFamily="2" charset="2"/>
              <a:buChar char="Ø"/>
            </a:pPr>
            <a:r>
              <a:rPr lang="vi-VN" sz="2400" dirty="0" smtClean="0">
                <a:solidFill>
                  <a:srgbClr val="002060"/>
                </a:solidFill>
                <a:latin typeface="Times New Roman" pitchFamily="18" charset="0"/>
                <a:cs typeface="Times New Roman" pitchFamily="18" charset="0"/>
              </a:rPr>
              <a:t>Thực hiện kiểm soát chặt chẽ việc quy định về thủ tục hành chính, cắt giảm thời gian giải quyết thủ tục hành chính</a:t>
            </a:r>
            <a:r>
              <a:rPr lang="en-US" sz="2400" dirty="0" smtClean="0">
                <a:solidFill>
                  <a:srgbClr val="002060"/>
                </a:solidFill>
                <a:latin typeface="Times New Roman" pitchFamily="18" charset="0"/>
                <a:cs typeface="Times New Roman" pitchFamily="18" charset="0"/>
              </a:rPr>
              <a:t>;</a:t>
            </a:r>
          </a:p>
          <a:p>
            <a:pPr algn="just">
              <a:spcBef>
                <a:spcPts val="600"/>
              </a:spcBef>
              <a:spcAft>
                <a:spcPts val="600"/>
              </a:spcAft>
              <a:buFont typeface="Wingdings" pitchFamily="2" charset="2"/>
              <a:buChar char="Ø"/>
            </a:pPr>
            <a:r>
              <a:rPr lang="de-DE" sz="2400" dirty="0" smtClean="0">
                <a:solidFill>
                  <a:srgbClr val="002060"/>
                </a:solidFill>
                <a:latin typeface="Times New Roman" pitchFamily="18" charset="0"/>
                <a:cs typeface="Times New Roman" pitchFamily="18" charset="0"/>
              </a:rPr>
              <a:t>Tăng cường ứng dụng công nghệ thông tin, tiếp tục triển khai dịch vụ công trực tuyến cấp </a:t>
            </a:r>
            <a:r>
              <a:rPr lang="vi-VN" sz="2400" dirty="0" smtClean="0">
                <a:solidFill>
                  <a:srgbClr val="002060"/>
                </a:solidFill>
                <a:latin typeface="Times New Roman" pitchFamily="18" charset="0"/>
                <a:cs typeface="Times New Roman" pitchFamily="18" charset="0"/>
              </a:rPr>
              <a:t>độ</a:t>
            </a:r>
            <a:r>
              <a:rPr lang="en-US" sz="2400" dirty="0" smtClean="0">
                <a:solidFill>
                  <a:srgbClr val="002060"/>
                </a:solidFill>
                <a:latin typeface="Times New Roman" pitchFamily="18" charset="0"/>
                <a:cs typeface="Times New Roman" pitchFamily="18" charset="0"/>
              </a:rPr>
              <a:t> 3 </a:t>
            </a:r>
            <a:r>
              <a:rPr lang="en-US" sz="2400" dirty="0" err="1" smtClean="0">
                <a:solidFill>
                  <a:srgbClr val="002060"/>
                </a:solidFill>
                <a:latin typeface="Times New Roman" pitchFamily="18" charset="0"/>
                <a:cs typeface="Times New Roman" pitchFamily="18" charset="0"/>
              </a:rPr>
              <a:t>và</a:t>
            </a:r>
            <a:r>
              <a:rPr lang="en-US" sz="2400" dirty="0" smtClean="0">
                <a:solidFill>
                  <a:srgbClr val="002060"/>
                </a:solidFill>
                <a:latin typeface="Times New Roman" pitchFamily="18" charset="0"/>
                <a:cs typeface="Times New Roman" pitchFamily="18" charset="0"/>
              </a:rPr>
              <a:t> 4</a:t>
            </a:r>
            <a:r>
              <a:rPr lang="de-DE" sz="2400" dirty="0" smtClean="0">
                <a:solidFill>
                  <a:srgbClr val="002060"/>
                </a:solidFill>
                <a:latin typeface="Times New Roman" pitchFamily="18" charset="0"/>
                <a:cs typeface="Times New Roman" pitchFamily="18" charset="0"/>
              </a:rPr>
              <a:t> </a:t>
            </a:r>
            <a:r>
              <a:rPr lang="vi-VN" sz="2400" dirty="0" smtClean="0">
                <a:solidFill>
                  <a:srgbClr val="002060"/>
                </a:solidFill>
                <a:latin typeface="Times New Roman" pitchFamily="18" charset="0"/>
                <a:cs typeface="Times New Roman" pitchFamily="18" charset="0"/>
              </a:rPr>
              <a:t>vào công tác giải quyết thủ tục hành chính</a:t>
            </a:r>
            <a:r>
              <a:rPr lang="en-US" sz="2400" dirty="0" smtClean="0">
                <a:solidFill>
                  <a:srgbClr val="002060"/>
                </a:solidFill>
                <a:latin typeface="Times New Roman" pitchFamily="18" charset="0"/>
                <a:cs typeface="Times New Roman" pitchFamily="18" charset="0"/>
              </a:rPr>
              <a:t>;</a:t>
            </a:r>
          </a:p>
          <a:p>
            <a:pPr algn="just">
              <a:spcBef>
                <a:spcPts val="600"/>
              </a:spcBef>
              <a:spcAft>
                <a:spcPts val="600"/>
              </a:spcAft>
              <a:buFont typeface="Wingdings" pitchFamily="2" charset="2"/>
              <a:buChar char="Ø"/>
            </a:pPr>
            <a:r>
              <a:rPr lang="vi-VN" sz="2400" dirty="0" smtClean="0">
                <a:solidFill>
                  <a:srgbClr val="002060"/>
                </a:solidFill>
                <a:latin typeface="Times New Roman" pitchFamily="18" charset="0"/>
                <a:cs typeface="Times New Roman" pitchFamily="18" charset="0"/>
              </a:rPr>
              <a:t>Tiếp tục thực hiện cơ chế “Một cửa”, “Một cửa liên thông” theo quy định đảm bảo công khai, đúng thủ tục, thời gian</a:t>
            </a:r>
            <a:r>
              <a:rPr lang="en-US" sz="2400" dirty="0" smtClean="0">
                <a:solidFill>
                  <a:srgbClr val="002060"/>
                </a:solidFill>
                <a:latin typeface="Times New Roman" pitchFamily="18" charset="0"/>
                <a:cs typeface="Times New Roman" pitchFamily="18" charset="0"/>
              </a:rPr>
              <a:t>.</a:t>
            </a:r>
          </a:p>
          <a:p>
            <a:pPr algn="just">
              <a:buFont typeface="Wingdings" pitchFamily="2" charset="2"/>
              <a:buChar char="Ø"/>
            </a:pPr>
            <a:endParaRPr lang="en-US" sz="2400" dirty="0" smtClean="0">
              <a:solidFill>
                <a:srgbClr val="002060"/>
              </a:solidFill>
              <a:latin typeface="Times New Roman" pitchFamily="18" charset="0"/>
              <a:cs typeface="Times New Roman" pitchFamily="18" charset="0"/>
            </a:endParaRPr>
          </a:p>
          <a:p>
            <a:pPr>
              <a:spcBef>
                <a:spcPts val="600"/>
              </a:spcBef>
              <a:spcAft>
                <a:spcPts val="600"/>
              </a:spcAft>
              <a:buFont typeface="Wingdings" pitchFamily="2" charset="2"/>
              <a:buChar char="Ø"/>
            </a:pPr>
            <a:endParaRPr lang="en-US" sz="2400" dirty="0" smtClean="0">
              <a:solidFill>
                <a:srgbClr val="002060"/>
              </a:solidFill>
              <a:latin typeface="Times New Roman" pitchFamily="18" charset="0"/>
              <a:cs typeface="Times New Roman" pitchFamily="18" charset="0"/>
            </a:endParaRPr>
          </a:p>
          <a:p>
            <a:pPr>
              <a:buFontTx/>
              <a:buChar char="-"/>
            </a:pPr>
            <a:endParaRPr lang="en-US" sz="2400" dirty="0" smtClean="0"/>
          </a:p>
          <a:p>
            <a:pPr>
              <a:buNone/>
            </a:pPr>
            <a:endParaRPr lang="af-ZA" sz="2400" dirty="0" smtClean="0"/>
          </a:p>
          <a:p>
            <a:pPr>
              <a:buNone/>
            </a:pPr>
            <a:r>
              <a:rPr lang="af-ZA" sz="2400" dirty="0" smtClean="0"/>
              <a:t> </a:t>
            </a:r>
            <a:endParaRPr lang="nl-NL" sz="2400" dirty="0" smtClean="0">
              <a:solidFill>
                <a:srgbClr val="002060"/>
              </a:solidFill>
              <a:latin typeface="Times New Roman" pitchFamily="18" charset="0"/>
              <a:cs typeface="Times New Roman" pitchFamily="18" charset="0"/>
            </a:endParaRPr>
          </a:p>
          <a:p>
            <a:pPr>
              <a:buFontTx/>
              <a:buChar char="-"/>
            </a:pPr>
            <a:endParaRPr lang="en-US" sz="2400" dirty="0" smtClean="0">
              <a:solidFill>
                <a:srgbClr val="002060"/>
              </a:solidFill>
              <a:latin typeface="Times New Roman" pitchFamily="18" charset="0"/>
              <a:cs typeface="Times New Roman" pitchFamily="18" charset="0"/>
            </a:endParaRPr>
          </a:p>
          <a:p>
            <a:pPr>
              <a:buNone/>
            </a:pPr>
            <a:endParaRPr lang="de-DE" sz="2400" b="1" dirty="0" smtClean="0">
              <a:solidFill>
                <a:srgbClr val="002060"/>
              </a:solidFill>
              <a:latin typeface="Times New Roman" pitchFamily="18" charset="0"/>
              <a:cs typeface="Times New Roman" pitchFamily="18"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7" name="Google Shape;1332;p31"/>
          <p:cNvSpPr txBox="1">
            <a:spLocks noGrp="1"/>
          </p:cNvSpPr>
          <p:nvPr>
            <p:ph type="body" idx="1"/>
          </p:nvPr>
        </p:nvSpPr>
        <p:spPr>
          <a:xfrm>
            <a:off x="571472" y="428610"/>
            <a:ext cx="8215370" cy="4357718"/>
          </a:xfrm>
          <a:prstGeom prst="rect">
            <a:avLst/>
          </a:prstGeom>
          <a:ln/>
        </p:spPr>
        <p:style>
          <a:lnRef idx="0">
            <a:schemeClr val="accent2"/>
          </a:lnRef>
          <a:fillRef idx="3">
            <a:schemeClr val="accent2"/>
          </a:fillRef>
          <a:effectRef idx="3">
            <a:schemeClr val="accent2"/>
          </a:effectRef>
          <a:fontRef idx="minor">
            <a:schemeClr val="lt1"/>
          </a:fontRef>
        </p:style>
        <p:txBody>
          <a:bodyPr spcFirstLastPara="1" wrap="square" lIns="91425" tIns="91425" rIns="91425" bIns="91425" anchor="t" anchorCtr="0">
            <a:noAutofit/>
          </a:bodyPr>
          <a:lstStyle/>
          <a:p>
            <a:pPr algn="just">
              <a:spcBef>
                <a:spcPts val="600"/>
              </a:spcBef>
              <a:spcAft>
                <a:spcPts val="600"/>
              </a:spcAft>
              <a:buNone/>
            </a:pPr>
            <a:r>
              <a:rPr lang="af-ZA" sz="2400" b="1" dirty="0" smtClean="0">
                <a:solidFill>
                  <a:srgbClr val="C00000"/>
                </a:solidFill>
                <a:latin typeface="Times New Roman" pitchFamily="18" charset="0"/>
                <a:cs typeface="Times New Roman" pitchFamily="18" charset="0"/>
              </a:rPr>
              <a:t>Công tác  khác</a:t>
            </a:r>
          </a:p>
          <a:p>
            <a:pPr algn="just">
              <a:spcBef>
                <a:spcPts val="600"/>
              </a:spcBef>
              <a:spcAft>
                <a:spcPts val="600"/>
              </a:spcAft>
              <a:buFont typeface="Wingdings" pitchFamily="2" charset="2"/>
              <a:buChar char="Ø"/>
            </a:pPr>
            <a:r>
              <a:rPr lang="vi-VN" sz="2400" dirty="0" smtClean="0">
                <a:solidFill>
                  <a:srgbClr val="002060"/>
                </a:solidFill>
                <a:latin typeface="Times New Roman" pitchFamily="18" charset="0"/>
                <a:cs typeface="Times New Roman" pitchFamily="18" charset="0"/>
              </a:rPr>
              <a:t>Đẩy mạnh các dự án năng lượng tái tạo; Chương trình sử dụng năng lượng tiết kiệm và hiệu quả, nhân rộng mô hình điện mặt trời trên mái nhà, kiểm toán năng lượng tại các cơ sở công nghiệp</a:t>
            </a:r>
            <a:r>
              <a:rPr lang="en-US" sz="2400" dirty="0" smtClean="0">
                <a:solidFill>
                  <a:srgbClr val="002060"/>
                </a:solidFill>
                <a:latin typeface="Times New Roman" pitchFamily="18" charset="0"/>
                <a:cs typeface="Times New Roman" pitchFamily="18" charset="0"/>
              </a:rPr>
              <a:t>;</a:t>
            </a:r>
          </a:p>
          <a:p>
            <a:pPr algn="just">
              <a:spcBef>
                <a:spcPts val="600"/>
              </a:spcBef>
              <a:spcAft>
                <a:spcPts val="600"/>
              </a:spcAft>
              <a:buFont typeface="Wingdings" pitchFamily="2" charset="2"/>
              <a:buChar char="Ø"/>
            </a:pPr>
            <a:r>
              <a:rPr lang="vi-VN" sz="2400" dirty="0" smtClean="0">
                <a:solidFill>
                  <a:srgbClr val="002060"/>
                </a:solidFill>
                <a:latin typeface="Times New Roman" pitchFamily="18" charset="0"/>
                <a:cs typeface="Times New Roman" pitchFamily="18" charset="0"/>
              </a:rPr>
              <a:t>Tập trung thực hiện Tiêu chí số 4 và Tiêu chí số 7 theo kế hoạch của từng tỉnh, thành phố.</a:t>
            </a:r>
            <a:endParaRPr lang="en-US" sz="2400" dirty="0" smtClean="0">
              <a:solidFill>
                <a:srgbClr val="002060"/>
              </a:solidFill>
              <a:latin typeface="Times New Roman" pitchFamily="18" charset="0"/>
              <a:cs typeface="Times New Roman" pitchFamily="18" charset="0"/>
            </a:endParaRPr>
          </a:p>
          <a:p>
            <a:pPr algn="just">
              <a:spcBef>
                <a:spcPts val="600"/>
              </a:spcBef>
              <a:spcAft>
                <a:spcPts val="600"/>
              </a:spcAft>
              <a:buFont typeface="Wingdings" pitchFamily="2" charset="2"/>
              <a:buChar char="Ø"/>
            </a:pPr>
            <a:r>
              <a:rPr lang="vi-VN" sz="2400" dirty="0" smtClean="0">
                <a:solidFill>
                  <a:srgbClr val="002060"/>
                </a:solidFill>
                <a:latin typeface="Times New Roman" pitchFamily="18" charset="0"/>
                <a:cs typeface="Times New Roman" pitchFamily="18" charset="0"/>
              </a:rPr>
              <a:t>Tăng cường công tác kiểm tra, thanh tra hành chính và chuyên ngành việc chấp hành pháp luật trong hoạt động công thương</a:t>
            </a:r>
            <a:r>
              <a:rPr lang="en-US" sz="2400" dirty="0" smtClean="0">
                <a:solidFill>
                  <a:srgbClr val="002060"/>
                </a:solidFill>
                <a:latin typeface="Times New Roman" pitchFamily="18" charset="0"/>
                <a:cs typeface="Times New Roman" pitchFamily="18" charset="0"/>
              </a:rPr>
              <a:t>.</a:t>
            </a:r>
            <a:r>
              <a:rPr lang="vi-VN" sz="2400" dirty="0" smtClean="0">
                <a:solidFill>
                  <a:srgbClr val="002060"/>
                </a:solidFill>
                <a:latin typeface="Times New Roman" pitchFamily="18" charset="0"/>
                <a:cs typeface="Times New Roman" pitchFamily="18" charset="0"/>
              </a:rPr>
              <a:t> </a:t>
            </a:r>
            <a:endParaRPr lang="en-US" sz="2400" dirty="0" smtClean="0">
              <a:solidFill>
                <a:srgbClr val="002060"/>
              </a:solidFill>
              <a:latin typeface="Times New Roman" pitchFamily="18" charset="0"/>
              <a:cs typeface="Times New Roman" pitchFamily="18" charset="0"/>
            </a:endParaRPr>
          </a:p>
          <a:p>
            <a:pPr>
              <a:spcBef>
                <a:spcPts val="600"/>
              </a:spcBef>
              <a:spcAft>
                <a:spcPts val="600"/>
              </a:spcAft>
              <a:buFont typeface="Wingdings" pitchFamily="2" charset="2"/>
              <a:buChar char="Ø"/>
            </a:pPr>
            <a:endParaRPr lang="en-US" sz="2400" dirty="0" smtClean="0">
              <a:solidFill>
                <a:srgbClr val="002060"/>
              </a:solidFill>
              <a:latin typeface="+mj-lt"/>
            </a:endParaRPr>
          </a:p>
          <a:p>
            <a:pPr>
              <a:buNone/>
            </a:pPr>
            <a:endParaRPr lang="af-ZA" sz="2400" dirty="0" smtClean="0"/>
          </a:p>
          <a:p>
            <a:pPr>
              <a:buNone/>
            </a:pPr>
            <a:r>
              <a:rPr lang="af-ZA" sz="2400" dirty="0" smtClean="0"/>
              <a:t> </a:t>
            </a:r>
            <a:endParaRPr lang="nl-NL" sz="2400" dirty="0" smtClean="0">
              <a:solidFill>
                <a:srgbClr val="002060"/>
              </a:solidFill>
              <a:latin typeface="Times New Roman" pitchFamily="18" charset="0"/>
              <a:cs typeface="Times New Roman" pitchFamily="18" charset="0"/>
            </a:endParaRPr>
          </a:p>
          <a:p>
            <a:pPr>
              <a:buFontTx/>
              <a:buChar char="-"/>
            </a:pPr>
            <a:endParaRPr lang="en-US" sz="2400" dirty="0" smtClean="0">
              <a:solidFill>
                <a:srgbClr val="002060"/>
              </a:solidFill>
              <a:latin typeface="Times New Roman" pitchFamily="18" charset="0"/>
              <a:cs typeface="Times New Roman" pitchFamily="18" charset="0"/>
            </a:endParaRPr>
          </a:p>
          <a:p>
            <a:pPr>
              <a:buNone/>
            </a:pPr>
            <a:endParaRPr lang="de-DE" sz="2400" b="1" dirty="0" smtClean="0">
              <a:solidFill>
                <a:srgbClr val="002060"/>
              </a:solidFill>
              <a:latin typeface="Times New Roman" pitchFamily="18" charset="0"/>
              <a:cs typeface="Times New Roman" pitchFamily="18"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5" name="Google Shape;1332;p31"/>
          <p:cNvSpPr txBox="1">
            <a:spLocks noGrp="1"/>
          </p:cNvSpPr>
          <p:nvPr>
            <p:ph type="body" idx="1"/>
          </p:nvPr>
        </p:nvSpPr>
        <p:spPr>
          <a:xfrm>
            <a:off x="357158" y="357172"/>
            <a:ext cx="8286808" cy="4483208"/>
          </a:xfrm>
          <a:prstGeom prst="rect">
            <a:avLst/>
          </a:prstGeom>
          <a:ln/>
        </p:spPr>
        <p:style>
          <a:lnRef idx="0">
            <a:schemeClr val="accent2"/>
          </a:lnRef>
          <a:fillRef idx="3">
            <a:schemeClr val="accent2"/>
          </a:fillRef>
          <a:effectRef idx="3">
            <a:schemeClr val="accent2"/>
          </a:effectRef>
          <a:fontRef idx="minor">
            <a:schemeClr val="lt1"/>
          </a:fontRef>
        </p:style>
        <p:txBody>
          <a:bodyPr spcFirstLastPara="1" wrap="square" lIns="91425" tIns="91425" rIns="91425" bIns="91425" anchor="t" anchorCtr="0">
            <a:noAutofit/>
          </a:bodyPr>
          <a:lstStyle/>
          <a:p>
            <a:pPr>
              <a:spcBef>
                <a:spcPts val="600"/>
              </a:spcBef>
              <a:spcAft>
                <a:spcPts val="600"/>
              </a:spcAft>
              <a:buNone/>
            </a:pPr>
            <a:r>
              <a:rPr lang="af-ZA" sz="2400" b="1" dirty="0" smtClean="0">
                <a:solidFill>
                  <a:srgbClr val="FF0000"/>
                </a:solidFill>
                <a:latin typeface="Times New Roman" pitchFamily="18" charset="0"/>
                <a:cs typeface="Times New Roman" pitchFamily="18" charset="0"/>
              </a:rPr>
              <a:t>Hợp tác, phát huy sức mạnh liên kết vùng</a:t>
            </a:r>
          </a:p>
          <a:p>
            <a:pPr algn="just">
              <a:spcBef>
                <a:spcPts val="600"/>
              </a:spcBef>
              <a:spcAft>
                <a:spcPts val="600"/>
              </a:spcAft>
              <a:buFont typeface="Wingdings" pitchFamily="2" charset="2"/>
              <a:buChar char="Ø"/>
            </a:pPr>
            <a:r>
              <a:rPr lang="af-ZA" sz="2400" dirty="0" smtClean="0">
                <a:solidFill>
                  <a:srgbClr val="002060"/>
                </a:solidFill>
                <a:latin typeface="Times New Roman" pitchFamily="18" charset="0"/>
                <a:cs typeface="Times New Roman" pitchFamily="18" charset="0"/>
              </a:rPr>
              <a:t>Th</a:t>
            </a:r>
            <a:r>
              <a:rPr lang="vi-VN" sz="2400" dirty="0" smtClean="0">
                <a:solidFill>
                  <a:srgbClr val="002060"/>
                </a:solidFill>
                <a:latin typeface="Times New Roman" pitchFamily="18" charset="0"/>
                <a:cs typeface="Times New Roman" pitchFamily="18" charset="0"/>
              </a:rPr>
              <a:t>ườ</a:t>
            </a:r>
            <a:r>
              <a:rPr lang="en-US" sz="2400" dirty="0" err="1" smtClean="0">
                <a:solidFill>
                  <a:srgbClr val="002060"/>
                </a:solidFill>
                <a:latin typeface="Times New Roman" pitchFamily="18" charset="0"/>
                <a:cs typeface="Times New Roman" pitchFamily="18" charset="0"/>
              </a:rPr>
              <a:t>ng</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xuyên</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trao</a:t>
            </a:r>
            <a:r>
              <a:rPr lang="en-US" sz="2400" dirty="0" smtClean="0">
                <a:solidFill>
                  <a:srgbClr val="002060"/>
                </a:solidFill>
                <a:latin typeface="Times New Roman" pitchFamily="18" charset="0"/>
                <a:cs typeface="Times New Roman" pitchFamily="18" charset="0"/>
              </a:rPr>
              <a:t> </a:t>
            </a:r>
            <a:r>
              <a:rPr lang="vi-VN" sz="2400" dirty="0" smtClean="0">
                <a:solidFill>
                  <a:srgbClr val="002060"/>
                </a:solidFill>
                <a:latin typeface="Times New Roman" pitchFamily="18" charset="0"/>
                <a:cs typeface="Times New Roman" pitchFamily="18" charset="0"/>
              </a:rPr>
              <a:t>đổ</a:t>
            </a:r>
            <a:r>
              <a:rPr lang="en-US" sz="2400" dirty="0" err="1" smtClean="0">
                <a:solidFill>
                  <a:srgbClr val="002060"/>
                </a:solidFill>
                <a:latin typeface="Times New Roman" pitchFamily="18" charset="0"/>
                <a:cs typeface="Times New Roman" pitchFamily="18" charset="0"/>
              </a:rPr>
              <a:t>i</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thông</a:t>
            </a:r>
            <a:r>
              <a:rPr lang="en-US" sz="2400" dirty="0" smtClean="0">
                <a:solidFill>
                  <a:srgbClr val="002060"/>
                </a:solidFill>
                <a:latin typeface="Times New Roman" pitchFamily="18" charset="0"/>
                <a:cs typeface="Times New Roman" pitchFamily="18" charset="0"/>
              </a:rPr>
              <a:t> tin </a:t>
            </a:r>
            <a:r>
              <a:rPr lang="en-US" sz="2400" dirty="0" err="1" smtClean="0">
                <a:solidFill>
                  <a:srgbClr val="002060"/>
                </a:solidFill>
                <a:latin typeface="Times New Roman" pitchFamily="18" charset="0"/>
                <a:cs typeface="Times New Roman" pitchFamily="18" charset="0"/>
              </a:rPr>
              <a:t>về</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công</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tác</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quản</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lý</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nhà</a:t>
            </a:r>
            <a:r>
              <a:rPr lang="en-US" sz="2400" dirty="0" smtClean="0">
                <a:solidFill>
                  <a:srgbClr val="002060"/>
                </a:solidFill>
                <a:latin typeface="Times New Roman" pitchFamily="18" charset="0"/>
                <a:cs typeface="Times New Roman" pitchFamily="18" charset="0"/>
              </a:rPr>
              <a:t> n</a:t>
            </a:r>
            <a:r>
              <a:rPr lang="vi-VN" sz="2400" dirty="0" smtClean="0">
                <a:solidFill>
                  <a:srgbClr val="002060"/>
                </a:solidFill>
                <a:latin typeface="Times New Roman" pitchFamily="18" charset="0"/>
                <a:cs typeface="Times New Roman" pitchFamily="18" charset="0"/>
              </a:rPr>
              <a:t>ướ</a:t>
            </a:r>
            <a:r>
              <a:rPr lang="en-US" sz="2400" dirty="0" smtClean="0">
                <a:solidFill>
                  <a:srgbClr val="002060"/>
                </a:solidFill>
                <a:latin typeface="Times New Roman" pitchFamily="18" charset="0"/>
                <a:cs typeface="Times New Roman" pitchFamily="18" charset="0"/>
              </a:rPr>
              <a:t>c, </a:t>
            </a:r>
            <a:r>
              <a:rPr lang="vi-VN" sz="2400" dirty="0" smtClean="0">
                <a:solidFill>
                  <a:srgbClr val="002060"/>
                </a:solidFill>
                <a:latin typeface="Times New Roman" pitchFamily="18" charset="0"/>
                <a:cs typeface="Times New Roman" pitchFamily="18" charset="0"/>
              </a:rPr>
              <a:t>đ</a:t>
            </a:r>
            <a:r>
              <a:rPr lang="af-ZA" sz="2400" dirty="0" smtClean="0">
                <a:solidFill>
                  <a:srgbClr val="002060"/>
                </a:solidFill>
                <a:latin typeface="Times New Roman" pitchFamily="18" charset="0"/>
                <a:cs typeface="Times New Roman" pitchFamily="18" charset="0"/>
              </a:rPr>
              <a:t>ề xuất xây dựng mô hình và các công cụ thiết thực để điều hành, quản lý hoạt động liên kết vùng có hiệu quả.</a:t>
            </a:r>
            <a:endParaRPr lang="en-US" sz="2400" dirty="0" smtClean="0">
              <a:solidFill>
                <a:srgbClr val="002060"/>
              </a:solidFill>
              <a:latin typeface="Times New Roman" pitchFamily="18" charset="0"/>
              <a:cs typeface="Times New Roman" pitchFamily="18" charset="0"/>
            </a:endParaRPr>
          </a:p>
          <a:p>
            <a:pPr algn="just">
              <a:spcBef>
                <a:spcPts val="600"/>
              </a:spcBef>
              <a:spcAft>
                <a:spcPts val="600"/>
              </a:spcAft>
              <a:buFont typeface="Wingdings" pitchFamily="2" charset="2"/>
              <a:buChar char="Ø"/>
            </a:pPr>
            <a:r>
              <a:rPr lang="af-ZA" sz="2400" dirty="0" smtClean="0">
                <a:solidFill>
                  <a:srgbClr val="002060"/>
                </a:solidFill>
                <a:latin typeface="Times New Roman" pitchFamily="18" charset="0"/>
                <a:cs typeface="Times New Roman" pitchFamily="18" charset="0"/>
              </a:rPr>
              <a:t>Đẩy mạnh các hoạt động phối hợp, hợp tác phát triển giữa các địa phương...nhằm khai thác tiềm n</a:t>
            </a:r>
            <a:r>
              <a:rPr lang="vi-VN" sz="2400" dirty="0" smtClean="0">
                <a:solidFill>
                  <a:srgbClr val="002060"/>
                </a:solidFill>
                <a:latin typeface="Times New Roman" pitchFamily="18" charset="0"/>
                <a:cs typeface="Times New Roman" pitchFamily="18" charset="0"/>
              </a:rPr>
              <a:t>ă</a:t>
            </a:r>
            <a:r>
              <a:rPr lang="en-US" sz="2400" dirty="0" err="1" smtClean="0">
                <a:solidFill>
                  <a:srgbClr val="002060"/>
                </a:solidFill>
                <a:latin typeface="Times New Roman" pitchFamily="18" charset="0"/>
                <a:cs typeface="Times New Roman" pitchFamily="18" charset="0"/>
              </a:rPr>
              <a:t>ng</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thế</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mạnh</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và</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lợi</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thế</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của</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từng</a:t>
            </a:r>
            <a:r>
              <a:rPr lang="en-US" sz="2400" dirty="0" smtClean="0">
                <a:solidFill>
                  <a:srgbClr val="002060"/>
                </a:solidFill>
                <a:latin typeface="Times New Roman" pitchFamily="18" charset="0"/>
                <a:cs typeface="Times New Roman" pitchFamily="18" charset="0"/>
              </a:rPr>
              <a:t> </a:t>
            </a:r>
            <a:r>
              <a:rPr lang="vi-VN" sz="2400" dirty="0" smtClean="0">
                <a:solidFill>
                  <a:srgbClr val="002060"/>
                </a:solidFill>
                <a:latin typeface="Times New Roman" pitchFamily="18" charset="0"/>
                <a:cs typeface="Times New Roman" pitchFamily="18" charset="0"/>
              </a:rPr>
              <a:t>đị</a:t>
            </a:r>
            <a:r>
              <a:rPr lang="en-US" sz="2400" dirty="0" smtClean="0">
                <a:solidFill>
                  <a:srgbClr val="002060"/>
                </a:solidFill>
                <a:latin typeface="Times New Roman" pitchFamily="18" charset="0"/>
                <a:cs typeface="Times New Roman" pitchFamily="18" charset="0"/>
              </a:rPr>
              <a:t>a ph</a:t>
            </a:r>
            <a:r>
              <a:rPr lang="vi-VN" sz="2400" dirty="0" smtClean="0">
                <a:solidFill>
                  <a:srgbClr val="002060"/>
                </a:solidFill>
                <a:latin typeface="Times New Roman" pitchFamily="18" charset="0"/>
                <a:cs typeface="Times New Roman" pitchFamily="18" charset="0"/>
              </a:rPr>
              <a:t>ươ</a:t>
            </a:r>
            <a:r>
              <a:rPr lang="en-US" sz="2400" dirty="0" err="1" smtClean="0">
                <a:solidFill>
                  <a:srgbClr val="002060"/>
                </a:solidFill>
                <a:latin typeface="Times New Roman" pitchFamily="18" charset="0"/>
                <a:cs typeface="Times New Roman" pitchFamily="18" charset="0"/>
              </a:rPr>
              <a:t>ng</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và</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khu</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vực</a:t>
            </a:r>
            <a:r>
              <a:rPr lang="en-US" sz="2400" dirty="0" smtClean="0">
                <a:solidFill>
                  <a:srgbClr val="002060"/>
                </a:solidFill>
                <a:latin typeface="Times New Roman" pitchFamily="18" charset="0"/>
                <a:cs typeface="Times New Roman" pitchFamily="18" charset="0"/>
              </a:rPr>
              <a:t>.</a:t>
            </a:r>
          </a:p>
          <a:p>
            <a:pPr>
              <a:buNone/>
            </a:pPr>
            <a:endParaRPr lang="af-ZA" sz="2400" dirty="0" smtClean="0"/>
          </a:p>
          <a:p>
            <a:pPr>
              <a:buNone/>
            </a:pPr>
            <a:r>
              <a:rPr lang="af-ZA" sz="2400" dirty="0" smtClean="0"/>
              <a:t> </a:t>
            </a:r>
            <a:endParaRPr lang="nl-NL" sz="2400" dirty="0" smtClean="0">
              <a:solidFill>
                <a:srgbClr val="002060"/>
              </a:solidFill>
              <a:latin typeface="Times New Roman" pitchFamily="18" charset="0"/>
              <a:cs typeface="Times New Roman" pitchFamily="18" charset="0"/>
            </a:endParaRPr>
          </a:p>
          <a:p>
            <a:pPr>
              <a:buFontTx/>
              <a:buChar char="-"/>
            </a:pPr>
            <a:endParaRPr lang="en-US" sz="2400" dirty="0" smtClean="0">
              <a:solidFill>
                <a:srgbClr val="002060"/>
              </a:solidFill>
              <a:latin typeface="Times New Roman" pitchFamily="18" charset="0"/>
              <a:cs typeface="Times New Roman" pitchFamily="18" charset="0"/>
            </a:endParaRPr>
          </a:p>
          <a:p>
            <a:pPr>
              <a:buNone/>
            </a:pPr>
            <a:endParaRPr lang="de-DE" sz="2400" b="1" dirty="0" smtClean="0">
              <a:solidFill>
                <a:srgbClr val="002060"/>
              </a:solidFill>
              <a:latin typeface="Times New Roman" pitchFamily="18" charset="0"/>
              <a:cs typeface="Times New Roman" pitchFamily="18"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pic>
        <p:nvPicPr>
          <p:cNvPr id="8" name="Picture 3" descr="D:\Năm 2022\Tham khao\slide-ket-thuc-trong-powerpoint.jpg"/>
          <p:cNvPicPr>
            <a:picLocks noChangeAspect="1" noChangeArrowheads="1"/>
          </p:cNvPicPr>
          <p:nvPr/>
        </p:nvPicPr>
        <p:blipFill>
          <a:blip r:embed="rId3"/>
          <a:srcRect/>
          <a:stretch>
            <a:fillRect/>
          </a:stretch>
        </p:blipFill>
        <p:spPr bwMode="auto">
          <a:xfrm>
            <a:off x="214282" y="214296"/>
            <a:ext cx="8715436" cy="4714908"/>
          </a:xfrm>
          <a:prstGeom prst="rect">
            <a:avLst/>
          </a:prstGeom>
          <a:noFill/>
        </p:spPr>
      </p:pic>
      <p:pic>
        <p:nvPicPr>
          <p:cNvPr id="9" name="Picture 2" descr="D:\Năm 2022\HN các Sở Công thương\Báo cáo\mau-loi-cam-on-trong-slide-powerpoint-5.jpg"/>
          <p:cNvPicPr>
            <a:picLocks noChangeAspect="1" noChangeArrowheads="1"/>
          </p:cNvPicPr>
          <p:nvPr/>
        </p:nvPicPr>
        <p:blipFill>
          <a:blip r:embed="rId4"/>
          <a:srcRect/>
          <a:stretch>
            <a:fillRect/>
          </a:stretch>
        </p:blipFill>
        <p:spPr bwMode="auto">
          <a:xfrm>
            <a:off x="2171700" y="1714494"/>
            <a:ext cx="4800600" cy="2358396"/>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6" name="TextBox 5"/>
          <p:cNvSpPr txBox="1"/>
          <p:nvPr/>
        </p:nvSpPr>
        <p:spPr>
          <a:xfrm>
            <a:off x="1142976" y="285734"/>
            <a:ext cx="7000924" cy="307777"/>
          </a:xfrm>
          <a:prstGeom prst="rect">
            <a:avLst/>
          </a:prstGeom>
          <a:noFill/>
        </p:spPr>
        <p:txBody>
          <a:bodyPr wrap="square" rtlCol="0">
            <a:spAutoFit/>
          </a:bodyPr>
          <a:lstStyle/>
          <a:p>
            <a:endParaRPr lang="en-US" dirty="0"/>
          </a:p>
        </p:txBody>
      </p:sp>
      <p:sp>
        <p:nvSpPr>
          <p:cNvPr id="7" name="Google Shape;1331;p31"/>
          <p:cNvSpPr txBox="1">
            <a:spLocks/>
          </p:cNvSpPr>
          <p:nvPr/>
        </p:nvSpPr>
        <p:spPr>
          <a:xfrm>
            <a:off x="785786" y="214296"/>
            <a:ext cx="8143932" cy="357190"/>
          </a:xfrm>
          <a:prstGeom prst="rect">
            <a:avLst/>
          </a:prstGeom>
          <a:ln/>
        </p:spPr>
        <p:style>
          <a:lnRef idx="0">
            <a:schemeClr val="accent2"/>
          </a:lnRef>
          <a:fillRef idx="3">
            <a:schemeClr val="accent2"/>
          </a:fillRef>
          <a:effectRef idx="3">
            <a:schemeClr val="accent2"/>
          </a:effectRef>
          <a:fontRef idx="minor">
            <a:schemeClr val="lt1"/>
          </a:fontRef>
        </p:style>
        <p:txBody>
          <a:bodyPr spcFirstLastPara="1" wrap="square" lIns="91425" tIns="91425" rIns="91425" bIns="91425" anchor="ctr" anchorCtr="0">
            <a:noAutofit/>
          </a:bodyPr>
          <a:lstStyle/>
          <a:p>
            <a:pPr algn="ctr"/>
            <a:r>
              <a:rPr lang="en-US" sz="2000" b="1" dirty="0" smtClean="0">
                <a:solidFill>
                  <a:srgbClr val="C00000"/>
                </a:solidFill>
                <a:latin typeface="Times New Roman" pitchFamily="18" charset="0"/>
                <a:cs typeface="Times New Roman" pitchFamily="18" charset="0"/>
              </a:rPr>
              <a:t>LĨNH V</a:t>
            </a:r>
            <a:r>
              <a:rPr lang="vi-VN" sz="2000" b="1" dirty="0" smtClean="0">
                <a:solidFill>
                  <a:srgbClr val="C00000"/>
                </a:solidFill>
                <a:latin typeface="Times New Roman" pitchFamily="18" charset="0"/>
                <a:cs typeface="Times New Roman" pitchFamily="18" charset="0"/>
              </a:rPr>
              <a:t>Ự</a:t>
            </a:r>
            <a:r>
              <a:rPr lang="en-US" sz="2000" b="1" dirty="0" smtClean="0">
                <a:solidFill>
                  <a:srgbClr val="C00000"/>
                </a:solidFill>
                <a:latin typeface="Times New Roman" pitchFamily="18" charset="0"/>
                <a:cs typeface="Times New Roman" pitchFamily="18" charset="0"/>
              </a:rPr>
              <a:t>C CÔNG NGHIỆP NĂM 2021</a:t>
            </a:r>
            <a:endParaRPr lang="en-US" sz="2000" dirty="0"/>
          </a:p>
        </p:txBody>
      </p:sp>
      <p:pic>
        <p:nvPicPr>
          <p:cNvPr id="9" name="Picture 1" descr="D:\Năm 2022\HN các Sở Công thương\Soan thao\Bieu đồ\iip 2021.jpg"/>
          <p:cNvPicPr>
            <a:picLocks noChangeAspect="1" noChangeArrowheads="1"/>
          </p:cNvPicPr>
          <p:nvPr/>
        </p:nvPicPr>
        <p:blipFill>
          <a:blip r:embed="rId3"/>
          <a:srcRect/>
          <a:stretch>
            <a:fillRect/>
          </a:stretch>
        </p:blipFill>
        <p:spPr bwMode="auto">
          <a:xfrm>
            <a:off x="3143240" y="1000114"/>
            <a:ext cx="5857916" cy="3786214"/>
          </a:xfrm>
          <a:prstGeom prst="rect">
            <a:avLst/>
          </a:prstGeom>
          <a:noFill/>
        </p:spPr>
      </p:pic>
      <p:sp>
        <p:nvSpPr>
          <p:cNvPr id="10" name="Google Shape;1428;p35"/>
          <p:cNvSpPr txBox="1">
            <a:spLocks/>
          </p:cNvSpPr>
          <p:nvPr/>
        </p:nvSpPr>
        <p:spPr>
          <a:xfrm>
            <a:off x="428596" y="1214428"/>
            <a:ext cx="2500330" cy="1071570"/>
          </a:xfrm>
          <a:prstGeom prst="rect">
            <a:avLst/>
          </a:prstGeom>
        </p:spPr>
        <p:style>
          <a:lnRef idx="1">
            <a:schemeClr val="accent4"/>
          </a:lnRef>
          <a:fillRef idx="2">
            <a:schemeClr val="accent4"/>
          </a:fillRef>
          <a:effectRef idx="1">
            <a:schemeClr val="accent4"/>
          </a:effectRef>
          <a:fontRef idx="minor">
            <a:schemeClr val="dk1"/>
          </a:fontRef>
        </p:style>
        <p:txBody>
          <a:bodyPr spcFirstLastPara="1" wrap="square" lIns="91425" tIns="91425" rIns="91425" bIns="91425" anchor="t" anchorCtr="0">
            <a:noAutofit/>
          </a:bodyPr>
          <a:lstStyle/>
          <a:p>
            <a:pPr marL="0" marR="0" lvl="0" indent="0" algn="ctr" defTabSz="914400" rtl="0" eaLnBrk="1" fontAlgn="auto" latinLnBrk="0" hangingPunct="1">
              <a:lnSpc>
                <a:spcPct val="115000"/>
              </a:lnSpc>
              <a:spcBef>
                <a:spcPts val="0"/>
              </a:spcBef>
              <a:spcAft>
                <a:spcPts val="0"/>
              </a:spcAft>
              <a:buClr>
                <a:schemeClr val="dk1"/>
              </a:buClr>
              <a:buSzPts val="1400"/>
              <a:buFont typeface="Didact Gothic"/>
              <a:buNone/>
              <a:tabLst/>
              <a:defRPr/>
            </a:pPr>
            <a:r>
              <a:rPr kumimoji="0" lang="vi-VN" sz="2400" b="1" i="0" u="none" strike="noStrike" kern="0" cap="none" spc="0" normalizeH="0" baseline="0" noProof="0" dirty="0" smtClean="0">
                <a:ln>
                  <a:noFill/>
                </a:ln>
                <a:solidFill>
                  <a:srgbClr val="FF0000"/>
                </a:solidFill>
                <a:effectLst/>
                <a:uLnTx/>
                <a:uFillTx/>
                <a:latin typeface="Times New Roman" pitchFamily="18" charset="0"/>
                <a:ea typeface="Didact Gothic"/>
                <a:cs typeface="Times New Roman" pitchFamily="18" charset="0"/>
                <a:sym typeface="Didact Gothic"/>
              </a:rPr>
              <a:t>Chỉ số </a:t>
            </a:r>
            <a:r>
              <a:rPr kumimoji="0" lang="en-US" sz="2400" b="1" i="0" u="none" strike="noStrike" kern="0" cap="none" spc="0" normalizeH="0" baseline="0" noProof="0" dirty="0" smtClean="0">
                <a:ln>
                  <a:noFill/>
                </a:ln>
                <a:solidFill>
                  <a:srgbClr val="FF0000"/>
                </a:solidFill>
                <a:effectLst/>
                <a:uLnTx/>
                <a:uFillTx/>
                <a:latin typeface="Times New Roman" pitchFamily="18" charset="0"/>
                <a:ea typeface="Didact Gothic"/>
                <a:cs typeface="Times New Roman" pitchFamily="18" charset="0"/>
                <a:sym typeface="Didact Gothic"/>
              </a:rPr>
              <a:t>SXCN</a:t>
            </a:r>
          </a:p>
          <a:p>
            <a:pPr marL="0" marR="0" lvl="0" indent="0" algn="ctr" defTabSz="914400" rtl="0" eaLnBrk="1" fontAlgn="auto" latinLnBrk="0" hangingPunct="1">
              <a:lnSpc>
                <a:spcPct val="115000"/>
              </a:lnSpc>
              <a:spcBef>
                <a:spcPts val="0"/>
              </a:spcBef>
              <a:spcAft>
                <a:spcPts val="0"/>
              </a:spcAft>
              <a:buClr>
                <a:schemeClr val="dk1"/>
              </a:buClr>
              <a:buSzPts val="1400"/>
              <a:buFont typeface="Didact Gothic"/>
              <a:buNone/>
              <a:tabLst/>
              <a:defRPr/>
            </a:pPr>
            <a:r>
              <a:rPr kumimoji="0" lang="vi-VN" sz="2400" b="1" i="0" u="none" strike="noStrike" kern="0" cap="none" spc="0" normalizeH="0" baseline="0" noProof="0" dirty="0" smtClean="0">
                <a:ln>
                  <a:noFill/>
                </a:ln>
                <a:solidFill>
                  <a:srgbClr val="FF0000"/>
                </a:solidFill>
                <a:effectLst/>
                <a:uLnTx/>
                <a:uFillTx/>
                <a:latin typeface="Times New Roman" pitchFamily="18" charset="0"/>
                <a:ea typeface="Didact Gothic"/>
                <a:cs typeface="Times New Roman" pitchFamily="18" charset="0"/>
                <a:sym typeface="Didact Gothic"/>
              </a:rPr>
              <a:t> năm 2021</a:t>
            </a:r>
            <a:endParaRPr kumimoji="0" lang="vi-VN" sz="2400" b="0" i="0" u="none" strike="noStrike" kern="0" cap="none" spc="0" normalizeH="0" baseline="0" noProof="0" dirty="0">
              <a:ln>
                <a:noFill/>
              </a:ln>
              <a:solidFill>
                <a:srgbClr val="FF0000"/>
              </a:solidFill>
              <a:effectLst/>
              <a:uLnTx/>
              <a:uFillTx/>
              <a:latin typeface="Times New Roman" pitchFamily="18" charset="0"/>
              <a:ea typeface="Didact Gothic"/>
              <a:cs typeface="Times New Roman" pitchFamily="18" charset="0"/>
              <a:sym typeface="Didact Gothic"/>
            </a:endParaRPr>
          </a:p>
        </p:txBody>
      </p:sp>
      <p:sp>
        <p:nvSpPr>
          <p:cNvPr id="11" name="Google Shape;1429;p35"/>
          <p:cNvSpPr txBox="1">
            <a:spLocks/>
          </p:cNvSpPr>
          <p:nvPr/>
        </p:nvSpPr>
        <p:spPr>
          <a:xfrm>
            <a:off x="428596" y="2786064"/>
            <a:ext cx="2428892" cy="1643074"/>
          </a:xfrm>
          <a:prstGeom prst="rect">
            <a:avLst/>
          </a:prstGeom>
          <a:ln/>
        </p:spPr>
        <p:style>
          <a:lnRef idx="0">
            <a:schemeClr val="accent2"/>
          </a:lnRef>
          <a:fillRef idx="3">
            <a:schemeClr val="accent2"/>
          </a:fillRef>
          <a:effectRef idx="3">
            <a:schemeClr val="accent2"/>
          </a:effectRef>
          <a:fontRef idx="minor">
            <a:schemeClr val="lt1"/>
          </a:fontRef>
        </p:style>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chemeClr val="accent3"/>
              </a:buClr>
              <a:buSzPts val="4800"/>
              <a:buFont typeface="Josefin Sans"/>
              <a:buNone/>
              <a:tabLst/>
              <a:defRPr/>
            </a:pPr>
            <a:r>
              <a:rPr kumimoji="0" lang="vi-VN" sz="2200" b="1" i="0" u="none" strike="noStrike" kern="0" cap="none" spc="0" normalizeH="0" baseline="0" noProof="0" dirty="0" smtClean="0">
                <a:ln>
                  <a:noFill/>
                </a:ln>
                <a:solidFill>
                  <a:srgbClr val="002060"/>
                </a:solidFill>
                <a:effectLst/>
                <a:uLnTx/>
                <a:uFillTx/>
                <a:latin typeface="Times New Roman" pitchFamily="18" charset="0"/>
                <a:ea typeface="Josefin Sans"/>
                <a:cs typeface="Times New Roman" pitchFamily="18" charset="0"/>
                <a:sym typeface="Josefin Sans"/>
              </a:rPr>
              <a:t>12/15 địa phương </a:t>
            </a:r>
            <a:endParaRPr kumimoji="0" lang="en-US" sz="2200" b="1" i="0" u="none" strike="noStrike" kern="0" cap="none" spc="0" normalizeH="0" baseline="0" noProof="0" dirty="0" smtClean="0">
              <a:ln>
                <a:noFill/>
              </a:ln>
              <a:solidFill>
                <a:srgbClr val="002060"/>
              </a:solidFill>
              <a:effectLst/>
              <a:uLnTx/>
              <a:uFillTx/>
              <a:latin typeface="Times New Roman" pitchFamily="18" charset="0"/>
              <a:ea typeface="Josefin Sans"/>
              <a:cs typeface="Times New Roman" pitchFamily="18" charset="0"/>
              <a:sym typeface="Josefin Sans"/>
            </a:endParaRPr>
          </a:p>
          <a:p>
            <a:pPr lvl="0" algn="ctr">
              <a:buClr>
                <a:schemeClr val="accent3"/>
              </a:buClr>
              <a:buSzPts val="4800"/>
            </a:pPr>
            <a:r>
              <a:rPr kumimoji="0" lang="vi-VN" sz="2200" b="1" i="0" u="none" strike="noStrike" kern="0" cap="none" spc="0" normalizeH="0" baseline="0" noProof="0" dirty="0" smtClean="0">
                <a:ln>
                  <a:noFill/>
                </a:ln>
                <a:solidFill>
                  <a:srgbClr val="002060"/>
                </a:solidFill>
                <a:effectLst/>
                <a:uLnTx/>
                <a:uFillTx/>
                <a:latin typeface="Times New Roman" pitchFamily="18" charset="0"/>
                <a:ea typeface="Josefin Sans"/>
                <a:cs typeface="Times New Roman" pitchFamily="18" charset="0"/>
                <a:sym typeface="Josefin Sans"/>
              </a:rPr>
              <a:t>có </a:t>
            </a:r>
            <a:r>
              <a:rPr lang="en-US" sz="2200" b="1" dirty="0" err="1" smtClean="0">
                <a:solidFill>
                  <a:srgbClr val="002060"/>
                </a:solidFill>
                <a:latin typeface="Times New Roman" pitchFamily="18" charset="0"/>
                <a:ea typeface="Josefin Sans"/>
                <a:cs typeface="Times New Roman" pitchFamily="18" charset="0"/>
                <a:sym typeface="Josefin Sans"/>
              </a:rPr>
              <a:t>chỉ</a:t>
            </a:r>
            <a:r>
              <a:rPr lang="en-US" sz="2200" b="1" dirty="0" smtClean="0">
                <a:solidFill>
                  <a:srgbClr val="002060"/>
                </a:solidFill>
                <a:latin typeface="Times New Roman" pitchFamily="18" charset="0"/>
                <a:ea typeface="Josefin Sans"/>
                <a:cs typeface="Times New Roman" pitchFamily="18" charset="0"/>
                <a:sym typeface="Josefin Sans"/>
              </a:rPr>
              <a:t> </a:t>
            </a:r>
            <a:r>
              <a:rPr lang="en-US" sz="2200" b="1" dirty="0" err="1" smtClean="0">
                <a:solidFill>
                  <a:srgbClr val="002060"/>
                </a:solidFill>
                <a:latin typeface="Times New Roman" pitchFamily="18" charset="0"/>
                <a:ea typeface="Josefin Sans"/>
                <a:cs typeface="Times New Roman" pitchFamily="18" charset="0"/>
                <a:sym typeface="Josefin Sans"/>
              </a:rPr>
              <a:t>số</a:t>
            </a:r>
            <a:r>
              <a:rPr lang="en-US" sz="2200" b="1" dirty="0" smtClean="0">
                <a:solidFill>
                  <a:srgbClr val="002060"/>
                </a:solidFill>
                <a:latin typeface="Times New Roman" pitchFamily="18" charset="0"/>
                <a:ea typeface="Josefin Sans"/>
                <a:cs typeface="Times New Roman" pitchFamily="18" charset="0"/>
                <a:sym typeface="Josefin Sans"/>
              </a:rPr>
              <a:t> S</a:t>
            </a:r>
            <a:r>
              <a:rPr kumimoji="0" lang="en-US" sz="2200" b="1" i="0" u="none" strike="noStrike" kern="0" cap="none" spc="0" normalizeH="0" baseline="0" noProof="0" dirty="0" smtClean="0">
                <a:ln>
                  <a:noFill/>
                </a:ln>
                <a:solidFill>
                  <a:srgbClr val="002060"/>
                </a:solidFill>
                <a:effectLst/>
                <a:uLnTx/>
                <a:uFillTx/>
                <a:latin typeface="Times New Roman" pitchFamily="18" charset="0"/>
                <a:ea typeface="Josefin Sans"/>
                <a:cs typeface="Times New Roman" pitchFamily="18" charset="0"/>
                <a:sym typeface="Josefin Sans"/>
              </a:rPr>
              <a:t>XCN</a:t>
            </a:r>
            <a:r>
              <a:rPr kumimoji="0" lang="vi-VN" sz="2200" b="1" i="0" u="none" strike="noStrike" kern="0" cap="none" spc="0" normalizeH="0" baseline="0" noProof="0" dirty="0" smtClean="0">
                <a:ln>
                  <a:noFill/>
                </a:ln>
                <a:solidFill>
                  <a:srgbClr val="002060"/>
                </a:solidFill>
                <a:effectLst/>
                <a:uLnTx/>
                <a:uFillTx/>
                <a:latin typeface="Times New Roman" pitchFamily="18" charset="0"/>
                <a:ea typeface="Josefin Sans"/>
                <a:cs typeface="Times New Roman" pitchFamily="18" charset="0"/>
                <a:sym typeface="Josefin Sans"/>
              </a:rPr>
              <a:t> tăng trưởng cao hơn cả nước</a:t>
            </a:r>
          </a:p>
          <a:p>
            <a:pPr marL="0" marR="0" lvl="0" indent="0" algn="ctr" defTabSz="914400" rtl="0" eaLnBrk="1" fontAlgn="auto" latinLnBrk="0" hangingPunct="1">
              <a:lnSpc>
                <a:spcPct val="100000"/>
              </a:lnSpc>
              <a:spcBef>
                <a:spcPts val="0"/>
              </a:spcBef>
              <a:spcAft>
                <a:spcPts val="0"/>
              </a:spcAft>
              <a:buClr>
                <a:schemeClr val="accent3"/>
              </a:buClr>
              <a:buSzPts val="4800"/>
              <a:buFont typeface="Josefin Sans"/>
              <a:buNone/>
              <a:tabLst/>
              <a:defRPr/>
            </a:pPr>
            <a:endParaRPr kumimoji="0" lang="en-US" sz="2000" b="1" i="0" u="none" strike="noStrike" kern="0" cap="none" spc="0" normalizeH="0" baseline="0" noProof="0" dirty="0" smtClean="0">
              <a:ln>
                <a:noFill/>
              </a:ln>
              <a:solidFill>
                <a:srgbClr val="002060"/>
              </a:solidFill>
              <a:effectLst/>
              <a:uLnTx/>
              <a:uFillTx/>
              <a:latin typeface="Times New Roman" pitchFamily="18" charset="0"/>
              <a:ea typeface="Josefin Sans"/>
              <a:cs typeface="Times New Roman" pitchFamily="18" charset="0"/>
              <a:sym typeface="Josefin Sans"/>
            </a:endParaRPr>
          </a:p>
        </p:txBody>
      </p:sp>
      <p:sp>
        <p:nvSpPr>
          <p:cNvPr id="15" name="Down Arrow 14"/>
          <p:cNvSpPr/>
          <p:nvPr/>
        </p:nvSpPr>
        <p:spPr>
          <a:xfrm>
            <a:off x="1643042" y="2285998"/>
            <a:ext cx="357190" cy="428628"/>
          </a:xfrm>
          <a:prstGeom prst="down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pic>
        <p:nvPicPr>
          <p:cNvPr id="271" name="Google Shape;271;p37"/>
          <p:cNvPicPr preferRelativeResize="0"/>
          <p:nvPr/>
        </p:nvPicPr>
        <p:blipFill rotWithShape="1">
          <a:blip r:embed="rId3">
            <a:alphaModFix/>
          </a:blip>
          <a:srcRect l="15000" t="5239" r="15035" b="12886"/>
          <a:stretch/>
        </p:blipFill>
        <p:spPr>
          <a:xfrm>
            <a:off x="0" y="1159113"/>
            <a:ext cx="4292227" cy="2825275"/>
          </a:xfrm>
          <a:prstGeom prst="rect">
            <a:avLst/>
          </a:prstGeom>
          <a:noFill/>
          <a:ln>
            <a:noFill/>
          </a:ln>
        </p:spPr>
      </p:pic>
      <p:pic>
        <p:nvPicPr>
          <p:cNvPr id="5" name="Picture 1" descr="D:\Năm 2022\HN các Sở Công thương\Soan thao\Bieu đồ\Gia tri sx cn 2021.jpg"/>
          <p:cNvPicPr>
            <a:picLocks noChangeAspect="1" noChangeArrowheads="1"/>
          </p:cNvPicPr>
          <p:nvPr/>
        </p:nvPicPr>
        <p:blipFill>
          <a:blip r:embed="rId4"/>
          <a:srcRect/>
          <a:stretch>
            <a:fillRect/>
          </a:stretch>
        </p:blipFill>
        <p:spPr bwMode="auto">
          <a:xfrm>
            <a:off x="214282" y="857238"/>
            <a:ext cx="6072230" cy="4000527"/>
          </a:xfrm>
          <a:prstGeom prst="rect">
            <a:avLst/>
          </a:prstGeom>
          <a:noFill/>
        </p:spPr>
      </p:pic>
      <p:sp>
        <p:nvSpPr>
          <p:cNvPr id="8" name="Title 6"/>
          <p:cNvSpPr>
            <a:spLocks noGrp="1"/>
          </p:cNvSpPr>
          <p:nvPr>
            <p:ph type="title"/>
          </p:nvPr>
        </p:nvSpPr>
        <p:spPr>
          <a:xfrm>
            <a:off x="357158" y="285735"/>
            <a:ext cx="8572560" cy="357190"/>
          </a:xfrm>
        </p:spPr>
        <p:style>
          <a:lnRef idx="0">
            <a:schemeClr val="accent2"/>
          </a:lnRef>
          <a:fillRef idx="3">
            <a:schemeClr val="accent2"/>
          </a:fillRef>
          <a:effectRef idx="3">
            <a:schemeClr val="accent2"/>
          </a:effectRef>
          <a:fontRef idx="minor">
            <a:schemeClr val="lt1"/>
          </a:fontRef>
        </p:style>
        <p:txBody>
          <a:bodyPr/>
          <a:lstStyle/>
          <a:p>
            <a:r>
              <a:rPr lang="en-US" sz="2000" b="1" dirty="0" smtClean="0">
                <a:solidFill>
                  <a:srgbClr val="C00000"/>
                </a:solidFill>
                <a:latin typeface="Times New Roman" pitchFamily="18" charset="0"/>
                <a:cs typeface="Times New Roman" pitchFamily="18" charset="0"/>
              </a:rPr>
              <a:t>LĨNH V</a:t>
            </a:r>
            <a:r>
              <a:rPr lang="vi-VN" sz="2000" b="1" dirty="0" smtClean="0">
                <a:solidFill>
                  <a:srgbClr val="C00000"/>
                </a:solidFill>
                <a:latin typeface="Times New Roman" pitchFamily="18" charset="0"/>
                <a:cs typeface="Times New Roman" pitchFamily="18" charset="0"/>
              </a:rPr>
              <a:t>Ự</a:t>
            </a:r>
            <a:r>
              <a:rPr lang="en-US" sz="2000" b="1" dirty="0" smtClean="0">
                <a:solidFill>
                  <a:srgbClr val="C00000"/>
                </a:solidFill>
                <a:latin typeface="Times New Roman" pitchFamily="18" charset="0"/>
                <a:cs typeface="Times New Roman" pitchFamily="18" charset="0"/>
              </a:rPr>
              <a:t>C CÔNG NGHIỆP NĂM 2021</a:t>
            </a:r>
            <a:endParaRPr lang="en-US" sz="2000" dirty="0"/>
          </a:p>
        </p:txBody>
      </p:sp>
      <p:sp>
        <p:nvSpPr>
          <p:cNvPr id="9" name="Google Shape;1428;p35"/>
          <p:cNvSpPr txBox="1">
            <a:spLocks/>
          </p:cNvSpPr>
          <p:nvPr/>
        </p:nvSpPr>
        <p:spPr>
          <a:xfrm>
            <a:off x="6429388" y="1214428"/>
            <a:ext cx="2428892" cy="1000132"/>
          </a:xfrm>
          <a:prstGeom prst="rect">
            <a:avLst/>
          </a:prstGeom>
          <a:ln/>
        </p:spPr>
        <p:style>
          <a:lnRef idx="1">
            <a:schemeClr val="accent4"/>
          </a:lnRef>
          <a:fillRef idx="2">
            <a:schemeClr val="accent4"/>
          </a:fillRef>
          <a:effectRef idx="1">
            <a:schemeClr val="accent4"/>
          </a:effectRef>
          <a:fontRef idx="minor">
            <a:schemeClr val="dk1"/>
          </a:fontRef>
        </p:style>
        <p:txBody>
          <a:bodyPr spcFirstLastPara="1" wrap="square" lIns="91425" tIns="91425" rIns="91425" bIns="91425" anchor="t" anchorCtr="0">
            <a:noAutofit/>
          </a:bodyPr>
          <a:lstStyle/>
          <a:p>
            <a:pPr marL="457200" marR="0" lvl="0" indent="-317500" algn="ctr" defTabSz="914400" rtl="0" eaLnBrk="1" fontAlgn="auto" latinLnBrk="0" hangingPunct="1">
              <a:lnSpc>
                <a:spcPct val="115000"/>
              </a:lnSpc>
              <a:spcBef>
                <a:spcPts val="0"/>
              </a:spcBef>
              <a:spcAft>
                <a:spcPts val="0"/>
              </a:spcAft>
              <a:buClr>
                <a:schemeClr val="dk1"/>
              </a:buClr>
              <a:buSzPts val="1400"/>
              <a:buFont typeface="Didact Gothic"/>
              <a:buNone/>
              <a:tabLst/>
              <a:defRPr/>
            </a:pPr>
            <a:r>
              <a:rPr kumimoji="0" lang="vi-VN" sz="2400" b="1" i="0" u="none" strike="noStrike" kern="0" cap="none" spc="0" normalizeH="0" baseline="0" noProof="0" dirty="0" smtClean="0">
                <a:ln>
                  <a:noFill/>
                </a:ln>
                <a:solidFill>
                  <a:srgbClr val="C00000"/>
                </a:solidFill>
                <a:effectLst/>
                <a:uLnTx/>
                <a:uFillTx/>
                <a:latin typeface="Times New Roman" pitchFamily="18" charset="0"/>
                <a:ea typeface="Didact Gothic"/>
                <a:cs typeface="Times New Roman" pitchFamily="18" charset="0"/>
                <a:sym typeface="Didact Gothic"/>
              </a:rPr>
              <a:t>Giá trị SXCN</a:t>
            </a:r>
            <a:r>
              <a:rPr kumimoji="0" lang="en-US" sz="2400" b="1" i="0" u="none" strike="noStrike" kern="0" cap="none" spc="0" normalizeH="0" baseline="0" noProof="0" dirty="0" smtClean="0">
                <a:ln>
                  <a:noFill/>
                </a:ln>
                <a:solidFill>
                  <a:srgbClr val="C00000"/>
                </a:solidFill>
                <a:effectLst/>
                <a:uLnTx/>
                <a:uFillTx/>
                <a:latin typeface="Times New Roman" pitchFamily="18" charset="0"/>
                <a:ea typeface="Didact Gothic"/>
                <a:cs typeface="Times New Roman" pitchFamily="18" charset="0"/>
                <a:sym typeface="Didact Gothic"/>
              </a:rPr>
              <a:t> </a:t>
            </a:r>
          </a:p>
          <a:p>
            <a:pPr marL="457200" marR="0" lvl="0" indent="-317500" algn="ctr" defTabSz="914400" rtl="0" eaLnBrk="1" fontAlgn="auto" latinLnBrk="0" hangingPunct="1">
              <a:lnSpc>
                <a:spcPct val="115000"/>
              </a:lnSpc>
              <a:spcBef>
                <a:spcPts val="0"/>
              </a:spcBef>
              <a:spcAft>
                <a:spcPts val="0"/>
              </a:spcAft>
              <a:buClr>
                <a:schemeClr val="dk1"/>
              </a:buClr>
              <a:buSzPts val="1400"/>
              <a:buFont typeface="Didact Gothic"/>
              <a:buNone/>
              <a:tabLst/>
              <a:defRPr/>
            </a:pPr>
            <a:r>
              <a:rPr kumimoji="0" lang="en-US" sz="2400" b="1" i="0" u="none" strike="noStrike" kern="0" cap="none" spc="0" normalizeH="0" baseline="0" noProof="0" dirty="0" smtClean="0">
                <a:ln>
                  <a:noFill/>
                </a:ln>
                <a:solidFill>
                  <a:srgbClr val="C00000"/>
                </a:solidFill>
                <a:effectLst/>
                <a:uLnTx/>
                <a:uFillTx/>
                <a:latin typeface="Times New Roman" pitchFamily="18" charset="0"/>
                <a:ea typeface="Didact Gothic"/>
                <a:cs typeface="Times New Roman" pitchFamily="18" charset="0"/>
                <a:sym typeface="Didact Gothic"/>
              </a:rPr>
              <a:t>n</a:t>
            </a:r>
            <a:r>
              <a:rPr kumimoji="0" lang="vi-VN" sz="2400" b="1" i="0" u="none" strike="noStrike" kern="0" cap="none" spc="0" normalizeH="0" baseline="0" noProof="0" dirty="0" smtClean="0">
                <a:ln>
                  <a:noFill/>
                </a:ln>
                <a:solidFill>
                  <a:srgbClr val="C00000"/>
                </a:solidFill>
                <a:effectLst/>
                <a:uLnTx/>
                <a:uFillTx/>
                <a:latin typeface="Times New Roman" pitchFamily="18" charset="0"/>
                <a:ea typeface="Didact Gothic"/>
                <a:cs typeface="Times New Roman" pitchFamily="18" charset="0"/>
                <a:sym typeface="Didact Gothic"/>
              </a:rPr>
              <a:t>ăm 2021</a:t>
            </a:r>
            <a:endParaRPr kumimoji="0" lang="vi-VN" sz="2400" b="1" i="0" u="none" strike="noStrike" kern="0" cap="none" spc="0" normalizeH="0" baseline="0" noProof="0" dirty="0">
              <a:ln>
                <a:noFill/>
              </a:ln>
              <a:solidFill>
                <a:srgbClr val="C00000"/>
              </a:solidFill>
              <a:effectLst/>
              <a:uLnTx/>
              <a:uFillTx/>
              <a:latin typeface="Times New Roman" pitchFamily="18" charset="0"/>
              <a:ea typeface="Didact Gothic"/>
              <a:cs typeface="Times New Roman" pitchFamily="18" charset="0"/>
              <a:sym typeface="Didact Gothic"/>
            </a:endParaRPr>
          </a:p>
        </p:txBody>
      </p:sp>
      <p:sp>
        <p:nvSpPr>
          <p:cNvPr id="10" name="Google Shape;1429;p35"/>
          <p:cNvSpPr txBox="1">
            <a:spLocks/>
          </p:cNvSpPr>
          <p:nvPr/>
        </p:nvSpPr>
        <p:spPr>
          <a:xfrm>
            <a:off x="6429388" y="2500312"/>
            <a:ext cx="2428892" cy="1571636"/>
          </a:xfrm>
          <a:prstGeom prst="rect">
            <a:avLst/>
          </a:prstGeom>
        </p:spPr>
        <p:style>
          <a:lnRef idx="3">
            <a:schemeClr val="lt1"/>
          </a:lnRef>
          <a:fillRef idx="1">
            <a:schemeClr val="accent2"/>
          </a:fillRef>
          <a:effectRef idx="1">
            <a:schemeClr val="accent2"/>
          </a:effectRef>
          <a:fontRef idx="minor">
            <a:schemeClr val="lt1"/>
          </a:fontRef>
        </p:style>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err="1" smtClean="0">
                <a:ln>
                  <a:noFill/>
                </a:ln>
                <a:solidFill>
                  <a:srgbClr val="002060"/>
                </a:solidFill>
                <a:effectLst/>
                <a:uLnTx/>
                <a:uFillTx/>
                <a:latin typeface="Times New Roman" pitchFamily="18" charset="0"/>
                <a:ea typeface="Arial"/>
                <a:cs typeface="Times New Roman" pitchFamily="18" charset="0"/>
                <a:sym typeface="Arial"/>
              </a:rPr>
              <a:t>Toàn</a:t>
            </a:r>
            <a:r>
              <a:rPr kumimoji="0" lang="vi-VN" sz="2400" b="1" i="0" u="none" strike="noStrike" kern="0" cap="none" spc="0" normalizeH="0" baseline="0" noProof="0" dirty="0" smtClean="0">
                <a:ln>
                  <a:noFill/>
                </a:ln>
                <a:solidFill>
                  <a:srgbClr val="002060"/>
                </a:solidFill>
                <a:effectLst/>
                <a:uLnTx/>
                <a:uFillTx/>
                <a:latin typeface="Times New Roman" pitchFamily="18" charset="0"/>
                <a:ea typeface="Arial"/>
                <a:cs typeface="Times New Roman" pitchFamily="18" charset="0"/>
                <a:sym typeface="Arial"/>
              </a:rPr>
              <a:t> khu vực đạt 74.871,5 tỷ đồng, tăng 1,6%</a:t>
            </a:r>
            <a:r>
              <a:rPr kumimoji="0" lang="en-US" sz="2400" b="1" i="0" u="none" strike="noStrike" kern="0" cap="none" spc="0" normalizeH="0" baseline="0" noProof="0" dirty="0" smtClean="0">
                <a:ln>
                  <a:noFill/>
                </a:ln>
                <a:solidFill>
                  <a:srgbClr val="002060"/>
                </a:solidFill>
                <a:effectLst/>
                <a:uLnTx/>
                <a:uFillTx/>
                <a:latin typeface="Times New Roman" pitchFamily="18" charset="0"/>
                <a:ea typeface="Arial"/>
                <a:cs typeface="Times New Roman" pitchFamily="18" charset="0"/>
                <a:sym typeface="Arial"/>
              </a:rPr>
              <a:t>.</a:t>
            </a:r>
            <a:endParaRPr kumimoji="0" lang="en-US" sz="2000" b="1" i="0" u="none" strike="noStrike" kern="0" cap="none" spc="0" normalizeH="0" baseline="0" noProof="0" dirty="0" smtClean="0">
              <a:ln>
                <a:noFill/>
              </a:ln>
              <a:solidFill>
                <a:srgbClr val="002060"/>
              </a:solidFill>
              <a:effectLst/>
              <a:uLnTx/>
              <a:uFillTx/>
              <a:latin typeface="Times New Roman" pitchFamily="18" charset="0"/>
              <a:ea typeface="Arial"/>
              <a:cs typeface="Times New Roman" pitchFamily="18" charset="0"/>
              <a:sym typeface="Arial"/>
            </a:endParaRPr>
          </a:p>
        </p:txBody>
      </p:sp>
      <p:sp>
        <p:nvSpPr>
          <p:cNvPr id="11" name="Down Arrow 10"/>
          <p:cNvSpPr/>
          <p:nvPr/>
        </p:nvSpPr>
        <p:spPr>
          <a:xfrm>
            <a:off x="7526677" y="2214560"/>
            <a:ext cx="188595" cy="357190"/>
          </a:xfrm>
          <a:prstGeom prst="down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8" name="Title 6"/>
          <p:cNvSpPr>
            <a:spLocks noGrp="1"/>
          </p:cNvSpPr>
          <p:nvPr>
            <p:ph type="title"/>
          </p:nvPr>
        </p:nvSpPr>
        <p:spPr>
          <a:xfrm>
            <a:off x="357158" y="285735"/>
            <a:ext cx="8429684" cy="571503"/>
          </a:xfrm>
        </p:spPr>
        <p:style>
          <a:lnRef idx="1">
            <a:schemeClr val="accent3"/>
          </a:lnRef>
          <a:fillRef idx="2">
            <a:schemeClr val="accent3"/>
          </a:fillRef>
          <a:effectRef idx="1">
            <a:schemeClr val="accent3"/>
          </a:effectRef>
          <a:fontRef idx="minor">
            <a:schemeClr val="dk1"/>
          </a:fontRef>
        </p:style>
        <p:txBody>
          <a:bodyPr/>
          <a:lstStyle/>
          <a:p>
            <a:r>
              <a:rPr lang="en-US" sz="2000" b="1" dirty="0" smtClean="0">
                <a:solidFill>
                  <a:srgbClr val="C00000"/>
                </a:solidFill>
                <a:latin typeface="Times New Roman" pitchFamily="18" charset="0"/>
                <a:cs typeface="Times New Roman" pitchFamily="18" charset="0"/>
              </a:rPr>
              <a:t/>
            </a:r>
            <a:br>
              <a:rPr lang="en-US" sz="2000" b="1" dirty="0" smtClean="0">
                <a:solidFill>
                  <a:srgbClr val="C00000"/>
                </a:solidFill>
                <a:latin typeface="Times New Roman" pitchFamily="18" charset="0"/>
                <a:cs typeface="Times New Roman" pitchFamily="18" charset="0"/>
              </a:rPr>
            </a:br>
            <a:r>
              <a:rPr lang="en-US" sz="2000" b="1" dirty="0" smtClean="0">
                <a:solidFill>
                  <a:srgbClr val="C00000"/>
                </a:solidFill>
                <a:latin typeface="Times New Roman" pitchFamily="18" charset="0"/>
                <a:cs typeface="Times New Roman" pitchFamily="18" charset="0"/>
              </a:rPr>
              <a:t>LĨNH V</a:t>
            </a:r>
            <a:r>
              <a:rPr lang="vi-VN" sz="2000" b="1" dirty="0" smtClean="0">
                <a:solidFill>
                  <a:srgbClr val="C00000"/>
                </a:solidFill>
                <a:latin typeface="Times New Roman" pitchFamily="18" charset="0"/>
                <a:cs typeface="Times New Roman" pitchFamily="18" charset="0"/>
              </a:rPr>
              <a:t>Ự</a:t>
            </a:r>
            <a:r>
              <a:rPr lang="en-US" sz="2000" b="1" dirty="0" smtClean="0">
                <a:solidFill>
                  <a:srgbClr val="C00000"/>
                </a:solidFill>
                <a:latin typeface="Times New Roman" pitchFamily="18" charset="0"/>
                <a:cs typeface="Times New Roman" pitchFamily="18" charset="0"/>
              </a:rPr>
              <a:t>C CÔNG NGHIỆP </a:t>
            </a:r>
            <a:r>
              <a:rPr lang="en-US" sz="2000" dirty="0" smtClean="0">
                <a:solidFill>
                  <a:srgbClr val="C00000"/>
                </a:solidFill>
                <a:latin typeface="Times New Roman" pitchFamily="18" charset="0"/>
                <a:cs typeface="Times New Roman" pitchFamily="18" charset="0"/>
              </a:rPr>
              <a:t>6 THÁNG ĐẦU NĂM 2022</a:t>
            </a:r>
            <a:br>
              <a:rPr lang="en-US" sz="2000" dirty="0" smtClean="0">
                <a:solidFill>
                  <a:srgbClr val="C00000"/>
                </a:solidFill>
                <a:latin typeface="Times New Roman" pitchFamily="18" charset="0"/>
                <a:cs typeface="Times New Roman" pitchFamily="18" charset="0"/>
              </a:rPr>
            </a:br>
            <a:endParaRPr lang="en-US" sz="2000" dirty="0"/>
          </a:p>
        </p:txBody>
      </p:sp>
      <p:sp>
        <p:nvSpPr>
          <p:cNvPr id="9" name="Google Shape;1428;p35"/>
          <p:cNvSpPr txBox="1">
            <a:spLocks/>
          </p:cNvSpPr>
          <p:nvPr/>
        </p:nvSpPr>
        <p:spPr>
          <a:xfrm>
            <a:off x="6429388" y="1214428"/>
            <a:ext cx="2214578" cy="1000132"/>
          </a:xfrm>
          <a:prstGeom prst="rect">
            <a:avLst/>
          </a:prstGeom>
          <a:solidFill>
            <a:srgbClr val="00B0F0"/>
          </a:solidFill>
          <a:ln w="9525" cap="flat" cmpd="sng" algn="ctr">
            <a:solidFill>
              <a:srgbClr val="0070C0"/>
            </a:solidFill>
            <a:prstDash val="solid"/>
          </a:ln>
        </p:spPr>
        <p:style>
          <a:lnRef idx="1">
            <a:schemeClr val="accent3"/>
          </a:lnRef>
          <a:fillRef idx="2">
            <a:schemeClr val="accent3"/>
          </a:fillRef>
          <a:effectRef idx="1">
            <a:schemeClr val="accent3"/>
          </a:effectRef>
          <a:fontRef idx="minor">
            <a:schemeClr val="dk1"/>
          </a:fontRef>
        </p:style>
        <p:txBody>
          <a:bodyPr spcFirstLastPara="1" wrap="square" lIns="91425" tIns="91425" rIns="91425" bIns="91425" anchor="t" anchorCtr="0">
            <a:noAutofit/>
          </a:bodyPr>
          <a:lstStyle/>
          <a:p>
            <a:pPr marL="457200" marR="0" lvl="0" indent="-317500" algn="ctr" defTabSz="914400" rtl="0" eaLnBrk="1" fontAlgn="auto" latinLnBrk="0" hangingPunct="1">
              <a:lnSpc>
                <a:spcPct val="115000"/>
              </a:lnSpc>
              <a:spcBef>
                <a:spcPts val="0"/>
              </a:spcBef>
              <a:spcAft>
                <a:spcPts val="0"/>
              </a:spcAft>
              <a:buClr>
                <a:schemeClr val="dk1"/>
              </a:buClr>
              <a:buSzPts val="1400"/>
              <a:buFont typeface="Didact Gothic"/>
              <a:buNone/>
              <a:tabLst/>
              <a:defRPr/>
            </a:pPr>
            <a:r>
              <a:rPr kumimoji="0" lang="vi-VN" sz="2400" b="1" i="0" u="none" strike="noStrike" kern="0" cap="none" spc="0" normalizeH="0" baseline="0" noProof="0" dirty="0" smtClean="0">
                <a:ln>
                  <a:noFill/>
                </a:ln>
                <a:solidFill>
                  <a:srgbClr val="C00000"/>
                </a:solidFill>
                <a:effectLst/>
                <a:uLnTx/>
                <a:uFillTx/>
                <a:latin typeface="Times New Roman" pitchFamily="18" charset="0"/>
                <a:ea typeface="Didact Gothic"/>
                <a:cs typeface="Times New Roman" pitchFamily="18" charset="0"/>
                <a:sym typeface="Didact Gothic"/>
              </a:rPr>
              <a:t>Giá trị SXCN</a:t>
            </a:r>
            <a:r>
              <a:rPr kumimoji="0" lang="en-US" sz="2400" b="1" i="0" u="none" strike="noStrike" kern="0" cap="none" spc="0" normalizeH="0" baseline="0" noProof="0" dirty="0" smtClean="0">
                <a:ln>
                  <a:noFill/>
                </a:ln>
                <a:solidFill>
                  <a:srgbClr val="C00000"/>
                </a:solidFill>
                <a:effectLst/>
                <a:uLnTx/>
                <a:uFillTx/>
                <a:latin typeface="Times New Roman" pitchFamily="18" charset="0"/>
                <a:ea typeface="Didact Gothic"/>
                <a:cs typeface="Times New Roman" pitchFamily="18" charset="0"/>
                <a:sym typeface="Didact Gothic"/>
              </a:rPr>
              <a:t> </a:t>
            </a:r>
          </a:p>
          <a:p>
            <a:pPr marL="457200" marR="0" lvl="0" indent="-317500" algn="ctr" defTabSz="914400" rtl="0" eaLnBrk="1" fontAlgn="auto" latinLnBrk="0" hangingPunct="1">
              <a:lnSpc>
                <a:spcPct val="115000"/>
              </a:lnSpc>
              <a:spcBef>
                <a:spcPts val="0"/>
              </a:spcBef>
              <a:spcAft>
                <a:spcPts val="0"/>
              </a:spcAft>
              <a:buClr>
                <a:schemeClr val="dk1"/>
              </a:buClr>
              <a:buSzPts val="1400"/>
              <a:buFont typeface="Didact Gothic"/>
              <a:buNone/>
              <a:tabLst/>
              <a:defRPr/>
            </a:pPr>
            <a:r>
              <a:rPr kumimoji="0" lang="en-US" sz="2400" b="1" i="0" u="none" strike="noStrike" kern="0" cap="none" spc="0" normalizeH="0" baseline="0" noProof="0" dirty="0" smtClean="0">
                <a:ln>
                  <a:noFill/>
                </a:ln>
                <a:solidFill>
                  <a:srgbClr val="C00000"/>
                </a:solidFill>
                <a:effectLst/>
                <a:uLnTx/>
                <a:uFillTx/>
                <a:latin typeface="Times New Roman" pitchFamily="18" charset="0"/>
                <a:ea typeface="Didact Gothic"/>
                <a:cs typeface="Times New Roman" pitchFamily="18" charset="0"/>
                <a:sym typeface="Didact Gothic"/>
              </a:rPr>
              <a:t>n</a:t>
            </a:r>
            <a:r>
              <a:rPr kumimoji="0" lang="vi-VN" sz="2400" b="1" i="0" u="none" strike="noStrike" kern="0" cap="none" spc="0" normalizeH="0" baseline="0" noProof="0" dirty="0" smtClean="0">
                <a:ln>
                  <a:noFill/>
                </a:ln>
                <a:solidFill>
                  <a:srgbClr val="C00000"/>
                </a:solidFill>
                <a:effectLst/>
                <a:uLnTx/>
                <a:uFillTx/>
                <a:latin typeface="Times New Roman" pitchFamily="18" charset="0"/>
                <a:ea typeface="Didact Gothic"/>
                <a:cs typeface="Times New Roman" pitchFamily="18" charset="0"/>
                <a:sym typeface="Didact Gothic"/>
              </a:rPr>
              <a:t>ăm 2021</a:t>
            </a:r>
            <a:endParaRPr kumimoji="0" lang="vi-VN" sz="2400" b="1" i="0" u="none" strike="noStrike" kern="0" cap="none" spc="0" normalizeH="0" baseline="0" noProof="0" dirty="0">
              <a:ln>
                <a:noFill/>
              </a:ln>
              <a:solidFill>
                <a:srgbClr val="C00000"/>
              </a:solidFill>
              <a:effectLst/>
              <a:uLnTx/>
              <a:uFillTx/>
              <a:latin typeface="Times New Roman" pitchFamily="18" charset="0"/>
              <a:ea typeface="Didact Gothic"/>
              <a:cs typeface="Times New Roman" pitchFamily="18" charset="0"/>
              <a:sym typeface="Didact Gothic"/>
            </a:endParaRPr>
          </a:p>
        </p:txBody>
      </p:sp>
      <p:sp>
        <p:nvSpPr>
          <p:cNvPr id="11" name="Down Arrow 10"/>
          <p:cNvSpPr/>
          <p:nvPr/>
        </p:nvSpPr>
        <p:spPr>
          <a:xfrm>
            <a:off x="7358082" y="2500312"/>
            <a:ext cx="188595" cy="357190"/>
          </a:xfrm>
          <a:prstGeom prst="down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 descr="D:\Năm 2022\HN các Sở Công thương\Soan thao\Bieu đồ\IIP 6 thang 2022.jpg"/>
          <p:cNvPicPr>
            <a:picLocks noChangeAspect="1" noChangeArrowheads="1"/>
          </p:cNvPicPr>
          <p:nvPr/>
        </p:nvPicPr>
        <p:blipFill>
          <a:blip r:embed="rId3"/>
          <a:srcRect/>
          <a:stretch>
            <a:fillRect/>
          </a:stretch>
        </p:blipFill>
        <p:spPr bwMode="auto">
          <a:xfrm>
            <a:off x="0" y="857238"/>
            <a:ext cx="6000760" cy="4286262"/>
          </a:xfrm>
          <a:prstGeom prst="rect">
            <a:avLst/>
          </a:prstGeom>
          <a:noFill/>
        </p:spPr>
      </p:pic>
      <p:sp>
        <p:nvSpPr>
          <p:cNvPr id="13" name="Google Shape;1428;p35"/>
          <p:cNvSpPr txBox="1">
            <a:spLocks/>
          </p:cNvSpPr>
          <p:nvPr/>
        </p:nvSpPr>
        <p:spPr>
          <a:xfrm>
            <a:off x="6072198" y="1214428"/>
            <a:ext cx="2714644" cy="1285884"/>
          </a:xfrm>
          <a:prstGeom prst="rect">
            <a:avLst/>
          </a:prstGeom>
          <a:ln/>
        </p:spPr>
        <p:style>
          <a:lnRef idx="1">
            <a:schemeClr val="accent4"/>
          </a:lnRef>
          <a:fillRef idx="2">
            <a:schemeClr val="accent4"/>
          </a:fillRef>
          <a:effectRef idx="1">
            <a:schemeClr val="accent4"/>
          </a:effectRef>
          <a:fontRef idx="minor">
            <a:schemeClr val="dk1"/>
          </a:fontRef>
        </p:style>
        <p:txBody>
          <a:bodyPr spcFirstLastPara="1" wrap="square" lIns="91425" tIns="91425" rIns="91425" bIns="91425" anchor="t" anchorCtr="0">
            <a:noAutofit/>
          </a:bodyPr>
          <a:lstStyle/>
          <a:p>
            <a:pPr marL="0" marR="0" lvl="0" indent="0" algn="ctr" defTabSz="914400" rtl="0" eaLnBrk="1" fontAlgn="auto" latinLnBrk="0" hangingPunct="1">
              <a:lnSpc>
                <a:spcPct val="115000"/>
              </a:lnSpc>
              <a:spcBef>
                <a:spcPts val="0"/>
              </a:spcBef>
              <a:spcAft>
                <a:spcPts val="0"/>
              </a:spcAft>
              <a:buClr>
                <a:schemeClr val="dk1"/>
              </a:buClr>
              <a:buSzPts val="1400"/>
              <a:buFont typeface="Didact Gothic"/>
              <a:buNone/>
              <a:tabLst/>
              <a:defRPr/>
            </a:pPr>
            <a:r>
              <a:rPr kumimoji="0" lang="vi-VN" sz="2200" b="1" i="0" u="none" strike="noStrike" kern="0" cap="none" spc="0" normalizeH="0" baseline="0" noProof="0" dirty="0" smtClean="0">
                <a:ln>
                  <a:noFill/>
                </a:ln>
                <a:solidFill>
                  <a:srgbClr val="C00000"/>
                </a:solidFill>
                <a:effectLst/>
                <a:uLnTx/>
                <a:uFillTx/>
                <a:latin typeface="Times New Roman" pitchFamily="18" charset="0"/>
                <a:ea typeface="Didact Gothic"/>
                <a:cs typeface="Times New Roman" pitchFamily="18" charset="0"/>
                <a:sym typeface="Didact Gothic"/>
              </a:rPr>
              <a:t>Chỉ số SXCN </a:t>
            </a:r>
          </a:p>
          <a:p>
            <a:pPr marL="0" marR="0" lvl="0" indent="0" algn="ctr" defTabSz="914400" rtl="0" eaLnBrk="1" fontAlgn="auto" latinLnBrk="0" hangingPunct="1">
              <a:lnSpc>
                <a:spcPct val="115000"/>
              </a:lnSpc>
              <a:spcBef>
                <a:spcPts val="0"/>
              </a:spcBef>
              <a:spcAft>
                <a:spcPts val="0"/>
              </a:spcAft>
              <a:buClr>
                <a:schemeClr val="dk1"/>
              </a:buClr>
              <a:buSzPts val="1400"/>
              <a:buFont typeface="Didact Gothic"/>
              <a:buNone/>
              <a:tabLst/>
              <a:defRPr/>
            </a:pPr>
            <a:r>
              <a:rPr kumimoji="0" lang="vi-VN" sz="2200" b="1" i="0" u="none" strike="noStrike" kern="0" cap="none" spc="0" normalizeH="0" baseline="0" noProof="0" dirty="0" smtClean="0">
                <a:ln>
                  <a:noFill/>
                </a:ln>
                <a:solidFill>
                  <a:srgbClr val="C00000"/>
                </a:solidFill>
                <a:effectLst/>
                <a:uLnTx/>
                <a:uFillTx/>
                <a:latin typeface="Times New Roman" pitchFamily="18" charset="0"/>
                <a:ea typeface="Didact Gothic"/>
                <a:cs typeface="Times New Roman" pitchFamily="18" charset="0"/>
                <a:sym typeface="Didact Gothic"/>
              </a:rPr>
              <a:t>6 tháng đầu năm 2022</a:t>
            </a:r>
            <a:endParaRPr kumimoji="0" lang="vi-VN" sz="2200" b="0" i="0" u="none" strike="noStrike" kern="0" cap="none" spc="0" normalizeH="0" baseline="0" noProof="0" dirty="0">
              <a:ln>
                <a:noFill/>
              </a:ln>
              <a:solidFill>
                <a:srgbClr val="C00000"/>
              </a:solidFill>
              <a:effectLst/>
              <a:uLnTx/>
              <a:uFillTx/>
              <a:latin typeface="Times New Roman" pitchFamily="18" charset="0"/>
              <a:ea typeface="Didact Gothic"/>
              <a:cs typeface="Times New Roman" pitchFamily="18" charset="0"/>
              <a:sym typeface="Didact Gothic"/>
            </a:endParaRPr>
          </a:p>
        </p:txBody>
      </p:sp>
      <p:sp>
        <p:nvSpPr>
          <p:cNvPr id="14" name="Google Shape;1429;p35"/>
          <p:cNvSpPr txBox="1">
            <a:spLocks/>
          </p:cNvSpPr>
          <p:nvPr/>
        </p:nvSpPr>
        <p:spPr>
          <a:xfrm>
            <a:off x="6000760" y="2928940"/>
            <a:ext cx="3000396" cy="1285884"/>
          </a:xfrm>
          <a:prstGeom prst="rect">
            <a:avLst/>
          </a:prstGeom>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err="1" smtClean="0">
                <a:ln>
                  <a:noFill/>
                </a:ln>
                <a:solidFill>
                  <a:srgbClr val="002060"/>
                </a:solidFill>
                <a:effectLst/>
                <a:uLnTx/>
                <a:uFillTx/>
                <a:latin typeface="Times New Roman" pitchFamily="18" charset="0"/>
                <a:ea typeface="Arial"/>
                <a:cs typeface="Times New Roman" pitchFamily="18" charset="0"/>
                <a:sym typeface="Arial"/>
              </a:rPr>
              <a:t>Hầu</a:t>
            </a:r>
            <a:r>
              <a:rPr kumimoji="0" lang="en-US" sz="2400" b="1" i="0" u="none" strike="noStrike" kern="0" cap="none" spc="0" normalizeH="0" baseline="0" noProof="0" dirty="0" smtClean="0">
                <a:ln>
                  <a:noFill/>
                </a:ln>
                <a:solidFill>
                  <a:srgbClr val="002060"/>
                </a:solidFill>
                <a:effectLst/>
                <a:uLnTx/>
                <a:uFillTx/>
                <a:latin typeface="Times New Roman" pitchFamily="18" charset="0"/>
                <a:ea typeface="Arial"/>
                <a:cs typeface="Times New Roman" pitchFamily="18" charset="0"/>
                <a:sym typeface="Arial"/>
              </a:rPr>
              <a:t> </a:t>
            </a:r>
            <a:r>
              <a:rPr kumimoji="0" lang="en-US" sz="2400" b="1" i="0" u="none" strike="noStrike" kern="0" cap="none" spc="0" normalizeH="0" baseline="0" noProof="0" dirty="0" err="1" smtClean="0">
                <a:ln>
                  <a:noFill/>
                </a:ln>
                <a:solidFill>
                  <a:srgbClr val="002060"/>
                </a:solidFill>
                <a:effectLst/>
                <a:uLnTx/>
                <a:uFillTx/>
                <a:latin typeface="Times New Roman" pitchFamily="18" charset="0"/>
                <a:ea typeface="Arial"/>
                <a:cs typeface="Times New Roman" pitchFamily="18" charset="0"/>
                <a:sym typeface="Arial"/>
              </a:rPr>
              <a:t>hết</a:t>
            </a:r>
            <a:r>
              <a:rPr kumimoji="0" lang="en-US" sz="2400" b="1" i="0" u="none" strike="noStrike" kern="0" cap="none" spc="0" normalizeH="0" baseline="0" noProof="0" dirty="0" smtClean="0">
                <a:ln>
                  <a:noFill/>
                </a:ln>
                <a:solidFill>
                  <a:srgbClr val="002060"/>
                </a:solidFill>
                <a:effectLst/>
                <a:uLnTx/>
                <a:uFillTx/>
                <a:latin typeface="Times New Roman" pitchFamily="18" charset="0"/>
                <a:ea typeface="Arial"/>
                <a:cs typeface="Times New Roman" pitchFamily="18" charset="0"/>
                <a:sym typeface="Arial"/>
              </a:rPr>
              <a:t> </a:t>
            </a:r>
            <a:r>
              <a:rPr kumimoji="0" lang="en-US" sz="2400" b="1" i="0" u="none" strike="noStrike" kern="0" cap="none" spc="0" normalizeH="0" baseline="0" noProof="0" dirty="0" err="1" smtClean="0">
                <a:ln>
                  <a:noFill/>
                </a:ln>
                <a:solidFill>
                  <a:srgbClr val="002060"/>
                </a:solidFill>
                <a:effectLst/>
                <a:uLnTx/>
                <a:uFillTx/>
                <a:latin typeface="Times New Roman" pitchFamily="18" charset="0"/>
                <a:ea typeface="Arial"/>
                <a:cs typeface="Times New Roman" pitchFamily="18" charset="0"/>
                <a:sym typeface="Arial"/>
              </a:rPr>
              <a:t>các</a:t>
            </a:r>
            <a:r>
              <a:rPr kumimoji="0" lang="en-US" sz="2400" b="1" i="0" u="none" strike="noStrike" kern="0" cap="none" spc="0" normalizeH="0" baseline="0" noProof="0" dirty="0" smtClean="0">
                <a:ln>
                  <a:noFill/>
                </a:ln>
                <a:solidFill>
                  <a:srgbClr val="002060"/>
                </a:solidFill>
                <a:effectLst/>
                <a:uLnTx/>
                <a:uFillTx/>
                <a:latin typeface="Times New Roman" pitchFamily="18" charset="0"/>
                <a:ea typeface="Arial"/>
                <a:cs typeface="Times New Roman" pitchFamily="18" charset="0"/>
                <a:sym typeface="Arial"/>
              </a:rPr>
              <a:t> </a:t>
            </a:r>
            <a:r>
              <a:rPr kumimoji="0" lang="en-US" sz="2400" b="1" i="0" u="none" strike="noStrike" kern="0" cap="none" spc="0" normalizeH="0" baseline="0" noProof="0" dirty="0" err="1" smtClean="0">
                <a:ln>
                  <a:noFill/>
                </a:ln>
                <a:solidFill>
                  <a:srgbClr val="002060"/>
                </a:solidFill>
                <a:effectLst/>
                <a:uLnTx/>
                <a:uFillTx/>
                <a:latin typeface="Times New Roman" pitchFamily="18" charset="0"/>
                <a:ea typeface="Arial"/>
                <a:cs typeface="Times New Roman" pitchFamily="18" charset="0"/>
                <a:sym typeface="Arial"/>
              </a:rPr>
              <a:t>tỉnh</a:t>
            </a:r>
            <a:r>
              <a:rPr kumimoji="0" lang="en-US" sz="2400" b="1" i="0" u="none" strike="noStrike" kern="0" cap="none" spc="0" normalizeH="0" baseline="0" noProof="0" dirty="0" smtClean="0">
                <a:ln>
                  <a:noFill/>
                </a:ln>
                <a:solidFill>
                  <a:srgbClr val="002060"/>
                </a:solidFill>
                <a:effectLst/>
                <a:uLnTx/>
                <a:uFillTx/>
                <a:latin typeface="Times New Roman" pitchFamily="18" charset="0"/>
                <a:ea typeface="Arial"/>
                <a:cs typeface="Times New Roman" pitchFamily="18" charset="0"/>
                <a:sym typeface="Arial"/>
              </a:rPr>
              <a:t>, </a:t>
            </a:r>
            <a:r>
              <a:rPr kumimoji="0" lang="en-US" sz="2400" b="1" i="0" u="none" strike="noStrike" kern="0" cap="none" spc="0" normalizeH="0" baseline="0" noProof="0" dirty="0" err="1" smtClean="0">
                <a:ln>
                  <a:noFill/>
                </a:ln>
                <a:solidFill>
                  <a:srgbClr val="002060"/>
                </a:solidFill>
                <a:effectLst/>
                <a:uLnTx/>
                <a:uFillTx/>
                <a:latin typeface="Times New Roman" pitchFamily="18" charset="0"/>
                <a:ea typeface="Arial"/>
                <a:cs typeface="Times New Roman" pitchFamily="18" charset="0"/>
                <a:sym typeface="Arial"/>
              </a:rPr>
              <a:t>thành</a:t>
            </a:r>
            <a:r>
              <a:rPr kumimoji="0" lang="en-US" sz="2400" b="1" i="0" u="none" strike="noStrike" kern="0" cap="none" spc="0" normalizeH="0" baseline="0" noProof="0" dirty="0" smtClean="0">
                <a:ln>
                  <a:noFill/>
                </a:ln>
                <a:solidFill>
                  <a:srgbClr val="002060"/>
                </a:solidFill>
                <a:effectLst/>
                <a:uLnTx/>
                <a:uFillTx/>
                <a:latin typeface="Times New Roman" pitchFamily="18" charset="0"/>
                <a:ea typeface="Arial"/>
                <a:cs typeface="Times New Roman" pitchFamily="18" charset="0"/>
                <a:sym typeface="Arial"/>
              </a:rPr>
              <a:t> </a:t>
            </a:r>
            <a:r>
              <a:rPr kumimoji="0" lang="en-US" sz="2400" b="1" i="0" u="none" strike="noStrike" kern="0" cap="none" spc="0" normalizeH="0" baseline="0" noProof="0" dirty="0" err="1" smtClean="0">
                <a:ln>
                  <a:noFill/>
                </a:ln>
                <a:solidFill>
                  <a:srgbClr val="002060"/>
                </a:solidFill>
                <a:effectLst/>
                <a:uLnTx/>
                <a:uFillTx/>
                <a:latin typeface="Times New Roman" pitchFamily="18" charset="0"/>
                <a:ea typeface="Arial"/>
                <a:cs typeface="Times New Roman" pitchFamily="18" charset="0"/>
                <a:sym typeface="Arial"/>
              </a:rPr>
              <a:t>phố</a:t>
            </a:r>
            <a:r>
              <a:rPr kumimoji="0" lang="en-US" sz="2400" b="1" i="0" u="none" strike="noStrike" kern="0" cap="none" spc="0" normalizeH="0" baseline="0" noProof="0" dirty="0" smtClean="0">
                <a:ln>
                  <a:noFill/>
                </a:ln>
                <a:solidFill>
                  <a:srgbClr val="002060"/>
                </a:solidFill>
                <a:effectLst/>
                <a:uLnTx/>
                <a:uFillTx/>
                <a:latin typeface="Times New Roman" pitchFamily="18" charset="0"/>
                <a:ea typeface="Arial"/>
                <a:cs typeface="Times New Roman" pitchFamily="18" charset="0"/>
                <a:sym typeface="Arial"/>
              </a:rPr>
              <a:t> </a:t>
            </a:r>
            <a:r>
              <a:rPr kumimoji="0" lang="vi-VN" sz="2400" b="1" i="0" u="none" strike="noStrike" kern="0" cap="none" spc="0" normalizeH="0" baseline="0" noProof="0" dirty="0" smtClean="0">
                <a:ln>
                  <a:noFill/>
                </a:ln>
                <a:solidFill>
                  <a:srgbClr val="002060"/>
                </a:solidFill>
                <a:effectLst/>
                <a:uLnTx/>
                <a:uFillTx/>
                <a:latin typeface="Times New Roman" pitchFamily="18" charset="0"/>
                <a:ea typeface="Arial"/>
                <a:cs typeface="Times New Roman" pitchFamily="18" charset="0"/>
                <a:sym typeface="Arial"/>
              </a:rPr>
              <a:t>đề</a:t>
            </a:r>
            <a:r>
              <a:rPr kumimoji="0" lang="en-US" sz="2400" b="1" i="0" u="none" strike="noStrike" kern="0" cap="none" spc="0" normalizeH="0" baseline="0" noProof="0" dirty="0" smtClean="0">
                <a:ln>
                  <a:noFill/>
                </a:ln>
                <a:solidFill>
                  <a:srgbClr val="002060"/>
                </a:solidFill>
                <a:effectLst/>
                <a:uLnTx/>
                <a:uFillTx/>
                <a:latin typeface="Times New Roman" pitchFamily="18" charset="0"/>
                <a:ea typeface="Arial"/>
                <a:cs typeface="Times New Roman" pitchFamily="18" charset="0"/>
                <a:sym typeface="Arial"/>
              </a:rPr>
              <a:t>u t</a:t>
            </a:r>
            <a:r>
              <a:rPr kumimoji="0" lang="vi-VN" sz="2400" b="1" i="0" u="none" strike="noStrike" kern="0" cap="none" spc="0" normalizeH="0" baseline="0" noProof="0" dirty="0" smtClean="0">
                <a:ln>
                  <a:noFill/>
                </a:ln>
                <a:solidFill>
                  <a:srgbClr val="002060"/>
                </a:solidFill>
                <a:effectLst/>
                <a:uLnTx/>
                <a:uFillTx/>
                <a:latin typeface="Times New Roman" pitchFamily="18" charset="0"/>
                <a:ea typeface="Arial"/>
                <a:cs typeface="Times New Roman" pitchFamily="18" charset="0"/>
                <a:sym typeface="Arial"/>
              </a:rPr>
              <a:t>ă</a:t>
            </a:r>
            <a:r>
              <a:rPr kumimoji="0" lang="en-US" sz="2400" b="1" i="0" u="none" strike="noStrike" kern="0" cap="none" spc="0" normalizeH="0" baseline="0" noProof="0" dirty="0" err="1" smtClean="0">
                <a:ln>
                  <a:noFill/>
                </a:ln>
                <a:solidFill>
                  <a:srgbClr val="002060"/>
                </a:solidFill>
                <a:effectLst/>
                <a:uLnTx/>
                <a:uFillTx/>
                <a:latin typeface="Times New Roman" pitchFamily="18" charset="0"/>
                <a:ea typeface="Arial"/>
                <a:cs typeface="Times New Roman" pitchFamily="18" charset="0"/>
                <a:sym typeface="Arial"/>
              </a:rPr>
              <a:t>ng</a:t>
            </a:r>
            <a:r>
              <a:rPr kumimoji="0" lang="en-US" sz="2400" b="1" i="0" u="none" strike="noStrike" kern="0" cap="none" spc="0" normalizeH="0" baseline="0" noProof="0" dirty="0" smtClean="0">
                <a:ln>
                  <a:noFill/>
                </a:ln>
                <a:solidFill>
                  <a:srgbClr val="002060"/>
                </a:solidFill>
                <a:effectLst/>
                <a:uLnTx/>
                <a:uFillTx/>
                <a:latin typeface="Times New Roman" pitchFamily="18" charset="0"/>
                <a:ea typeface="Arial"/>
                <a:cs typeface="Times New Roman" pitchFamily="18" charset="0"/>
                <a:sym typeface="Arial"/>
              </a:rPr>
              <a:t> </a:t>
            </a:r>
            <a:r>
              <a:rPr kumimoji="0" lang="en-US" sz="2400" b="1" i="0" u="none" strike="noStrike" kern="0" cap="none" spc="0" normalizeH="0" baseline="0" noProof="0" dirty="0" err="1" smtClean="0">
                <a:ln>
                  <a:noFill/>
                </a:ln>
                <a:solidFill>
                  <a:srgbClr val="002060"/>
                </a:solidFill>
                <a:effectLst/>
                <a:uLnTx/>
                <a:uFillTx/>
                <a:latin typeface="Times New Roman" pitchFamily="18" charset="0"/>
                <a:ea typeface="Arial"/>
                <a:cs typeface="Times New Roman" pitchFamily="18" charset="0"/>
                <a:sym typeface="Arial"/>
              </a:rPr>
              <a:t>tr</a:t>
            </a:r>
            <a:r>
              <a:rPr kumimoji="0" lang="vi-VN" sz="2400" b="1" i="0" u="none" strike="noStrike" kern="0" cap="none" spc="0" normalizeH="0" baseline="0" noProof="0" dirty="0" smtClean="0">
                <a:ln>
                  <a:noFill/>
                </a:ln>
                <a:solidFill>
                  <a:srgbClr val="002060"/>
                </a:solidFill>
                <a:effectLst/>
                <a:uLnTx/>
                <a:uFillTx/>
                <a:latin typeface="Times New Roman" pitchFamily="18" charset="0"/>
                <a:ea typeface="Arial"/>
                <a:cs typeface="Times New Roman" pitchFamily="18" charset="0"/>
                <a:sym typeface="Arial"/>
              </a:rPr>
              <a:t>ưở</a:t>
            </a:r>
            <a:r>
              <a:rPr kumimoji="0" lang="en-US" sz="2400" b="1" i="0" u="none" strike="noStrike" kern="0" cap="none" spc="0" normalizeH="0" baseline="0" noProof="0" dirty="0" err="1" smtClean="0">
                <a:ln>
                  <a:noFill/>
                </a:ln>
                <a:solidFill>
                  <a:srgbClr val="002060"/>
                </a:solidFill>
                <a:effectLst/>
                <a:uLnTx/>
                <a:uFillTx/>
                <a:latin typeface="Times New Roman" pitchFamily="18" charset="0"/>
                <a:ea typeface="Arial"/>
                <a:cs typeface="Times New Roman" pitchFamily="18" charset="0"/>
                <a:sym typeface="Arial"/>
              </a:rPr>
              <a:t>ng</a:t>
            </a:r>
            <a:r>
              <a:rPr kumimoji="0" lang="en-US" sz="2400" b="1" i="0" u="none" strike="noStrike" kern="0" cap="none" spc="0" normalizeH="0" baseline="0" noProof="0" dirty="0" smtClean="0">
                <a:ln>
                  <a:noFill/>
                </a:ln>
                <a:solidFill>
                  <a:srgbClr val="002060"/>
                </a:solidFill>
                <a:effectLst/>
                <a:uLnTx/>
                <a:uFillTx/>
                <a:latin typeface="Times New Roman" pitchFamily="18" charset="0"/>
                <a:ea typeface="Arial"/>
                <a:cs typeface="Times New Roman" pitchFamily="18" charset="0"/>
                <a:sym typeface="Arial"/>
              </a:rPr>
              <a:t> </a:t>
            </a:r>
            <a:r>
              <a:rPr kumimoji="0" lang="en-US" sz="2400" b="1" i="0" u="none" strike="noStrike" kern="0" cap="none" spc="0" normalizeH="0" baseline="0" noProof="0" dirty="0" err="1" smtClean="0">
                <a:ln>
                  <a:noFill/>
                </a:ln>
                <a:solidFill>
                  <a:srgbClr val="002060"/>
                </a:solidFill>
                <a:effectLst/>
                <a:uLnTx/>
                <a:uFillTx/>
                <a:latin typeface="Times New Roman" pitchFamily="18" charset="0"/>
                <a:ea typeface="Arial"/>
                <a:cs typeface="Times New Roman" pitchFamily="18" charset="0"/>
                <a:sym typeface="Arial"/>
              </a:rPr>
              <a:t>khá</a:t>
            </a:r>
            <a:endParaRPr kumimoji="0" lang="en-US" sz="2400" b="1" i="0" u="none" strike="noStrike" kern="0" cap="none" spc="0" normalizeH="0" baseline="0" noProof="0" dirty="0" smtClean="0">
              <a:ln>
                <a:noFill/>
              </a:ln>
              <a:solidFill>
                <a:srgbClr val="002060"/>
              </a:solidFill>
              <a:effectLst/>
              <a:uLnTx/>
              <a:uFillTx/>
              <a:latin typeface="Times New Roman" pitchFamily="18" charset="0"/>
              <a:ea typeface="Arial"/>
              <a:cs typeface="Times New Roman" pitchFamily="18" charset="0"/>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9" name="Google Shape;1428;p35"/>
          <p:cNvSpPr txBox="1">
            <a:spLocks/>
          </p:cNvSpPr>
          <p:nvPr/>
        </p:nvSpPr>
        <p:spPr>
          <a:xfrm>
            <a:off x="6429388" y="1214428"/>
            <a:ext cx="2214578" cy="1000132"/>
          </a:xfrm>
          <a:prstGeom prst="rect">
            <a:avLst/>
          </a:prstGeom>
          <a:solidFill>
            <a:srgbClr val="00B0F0"/>
          </a:solidFill>
          <a:ln w="9525" cap="flat" cmpd="sng" algn="ctr">
            <a:solidFill>
              <a:srgbClr val="0070C0"/>
            </a:solidFill>
            <a:prstDash val="solid"/>
          </a:ln>
        </p:spPr>
        <p:style>
          <a:lnRef idx="1">
            <a:schemeClr val="accent3"/>
          </a:lnRef>
          <a:fillRef idx="2">
            <a:schemeClr val="accent3"/>
          </a:fillRef>
          <a:effectRef idx="1">
            <a:schemeClr val="accent3"/>
          </a:effectRef>
          <a:fontRef idx="minor">
            <a:schemeClr val="dk1"/>
          </a:fontRef>
        </p:style>
        <p:txBody>
          <a:bodyPr spcFirstLastPara="1" wrap="square" lIns="91425" tIns="91425" rIns="91425" bIns="91425" anchor="t" anchorCtr="0">
            <a:noAutofit/>
          </a:bodyPr>
          <a:lstStyle/>
          <a:p>
            <a:pPr marL="457200" marR="0" lvl="0" indent="-317500" algn="ctr" defTabSz="914400" rtl="0" eaLnBrk="1" fontAlgn="auto" latinLnBrk="0" hangingPunct="1">
              <a:lnSpc>
                <a:spcPct val="115000"/>
              </a:lnSpc>
              <a:spcBef>
                <a:spcPts val="0"/>
              </a:spcBef>
              <a:spcAft>
                <a:spcPts val="0"/>
              </a:spcAft>
              <a:buClr>
                <a:schemeClr val="dk1"/>
              </a:buClr>
              <a:buSzPts val="1400"/>
              <a:buFont typeface="Didact Gothic"/>
              <a:buNone/>
              <a:tabLst/>
              <a:defRPr/>
            </a:pPr>
            <a:r>
              <a:rPr kumimoji="0" lang="vi-VN" sz="2400" b="1" i="0" u="none" strike="noStrike" kern="0" cap="none" spc="0" normalizeH="0" baseline="0" noProof="0" dirty="0" smtClean="0">
                <a:ln>
                  <a:noFill/>
                </a:ln>
                <a:solidFill>
                  <a:srgbClr val="C00000"/>
                </a:solidFill>
                <a:effectLst/>
                <a:uLnTx/>
                <a:uFillTx/>
                <a:latin typeface="Times New Roman" pitchFamily="18" charset="0"/>
                <a:ea typeface="Didact Gothic"/>
                <a:cs typeface="Times New Roman" pitchFamily="18" charset="0"/>
                <a:sym typeface="Didact Gothic"/>
              </a:rPr>
              <a:t>Giá trị SXCN</a:t>
            </a:r>
            <a:r>
              <a:rPr kumimoji="0" lang="en-US" sz="2400" b="1" i="0" u="none" strike="noStrike" kern="0" cap="none" spc="0" normalizeH="0" baseline="0" noProof="0" dirty="0" smtClean="0">
                <a:ln>
                  <a:noFill/>
                </a:ln>
                <a:solidFill>
                  <a:srgbClr val="C00000"/>
                </a:solidFill>
                <a:effectLst/>
                <a:uLnTx/>
                <a:uFillTx/>
                <a:latin typeface="Times New Roman" pitchFamily="18" charset="0"/>
                <a:ea typeface="Didact Gothic"/>
                <a:cs typeface="Times New Roman" pitchFamily="18" charset="0"/>
                <a:sym typeface="Didact Gothic"/>
              </a:rPr>
              <a:t> </a:t>
            </a:r>
          </a:p>
          <a:p>
            <a:pPr marL="457200" marR="0" lvl="0" indent="-317500" algn="ctr" defTabSz="914400" rtl="0" eaLnBrk="1" fontAlgn="auto" latinLnBrk="0" hangingPunct="1">
              <a:lnSpc>
                <a:spcPct val="115000"/>
              </a:lnSpc>
              <a:spcBef>
                <a:spcPts val="0"/>
              </a:spcBef>
              <a:spcAft>
                <a:spcPts val="0"/>
              </a:spcAft>
              <a:buClr>
                <a:schemeClr val="dk1"/>
              </a:buClr>
              <a:buSzPts val="1400"/>
              <a:buFont typeface="Didact Gothic"/>
              <a:buNone/>
              <a:tabLst/>
              <a:defRPr/>
            </a:pPr>
            <a:r>
              <a:rPr kumimoji="0" lang="en-US" sz="2400" b="1" i="0" u="none" strike="noStrike" kern="0" cap="none" spc="0" normalizeH="0" baseline="0" noProof="0" dirty="0" smtClean="0">
                <a:ln>
                  <a:noFill/>
                </a:ln>
                <a:solidFill>
                  <a:srgbClr val="C00000"/>
                </a:solidFill>
                <a:effectLst/>
                <a:uLnTx/>
                <a:uFillTx/>
                <a:latin typeface="Times New Roman" pitchFamily="18" charset="0"/>
                <a:ea typeface="Didact Gothic"/>
                <a:cs typeface="Times New Roman" pitchFamily="18" charset="0"/>
                <a:sym typeface="Didact Gothic"/>
              </a:rPr>
              <a:t>n</a:t>
            </a:r>
            <a:r>
              <a:rPr kumimoji="0" lang="vi-VN" sz="2400" b="1" i="0" u="none" strike="noStrike" kern="0" cap="none" spc="0" normalizeH="0" baseline="0" noProof="0" dirty="0" smtClean="0">
                <a:ln>
                  <a:noFill/>
                </a:ln>
                <a:solidFill>
                  <a:srgbClr val="C00000"/>
                </a:solidFill>
                <a:effectLst/>
                <a:uLnTx/>
                <a:uFillTx/>
                <a:latin typeface="Times New Roman" pitchFamily="18" charset="0"/>
                <a:ea typeface="Didact Gothic"/>
                <a:cs typeface="Times New Roman" pitchFamily="18" charset="0"/>
                <a:sym typeface="Didact Gothic"/>
              </a:rPr>
              <a:t>ăm 2021</a:t>
            </a:r>
            <a:endParaRPr kumimoji="0" lang="vi-VN" sz="2400" b="1" i="0" u="none" strike="noStrike" kern="0" cap="none" spc="0" normalizeH="0" baseline="0" noProof="0" dirty="0">
              <a:ln>
                <a:noFill/>
              </a:ln>
              <a:solidFill>
                <a:srgbClr val="C00000"/>
              </a:solidFill>
              <a:effectLst/>
              <a:uLnTx/>
              <a:uFillTx/>
              <a:latin typeface="Times New Roman" pitchFamily="18" charset="0"/>
              <a:ea typeface="Didact Gothic"/>
              <a:cs typeface="Times New Roman" pitchFamily="18" charset="0"/>
              <a:sym typeface="Didact Gothic"/>
            </a:endParaRPr>
          </a:p>
        </p:txBody>
      </p:sp>
      <p:sp>
        <p:nvSpPr>
          <p:cNvPr id="11" name="Down Arrow 10"/>
          <p:cNvSpPr/>
          <p:nvPr/>
        </p:nvSpPr>
        <p:spPr>
          <a:xfrm>
            <a:off x="7455239" y="2500312"/>
            <a:ext cx="188595" cy="357190"/>
          </a:xfrm>
          <a:prstGeom prst="down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Google Shape;1428;p35"/>
          <p:cNvSpPr txBox="1">
            <a:spLocks/>
          </p:cNvSpPr>
          <p:nvPr/>
        </p:nvSpPr>
        <p:spPr>
          <a:xfrm>
            <a:off x="6215074" y="1214428"/>
            <a:ext cx="2571768" cy="1285884"/>
          </a:xfrm>
          <a:prstGeom prst="rect">
            <a:avLst/>
          </a:prstGeom>
          <a:ln/>
        </p:spPr>
        <p:style>
          <a:lnRef idx="1">
            <a:schemeClr val="accent6"/>
          </a:lnRef>
          <a:fillRef idx="2">
            <a:schemeClr val="accent6"/>
          </a:fillRef>
          <a:effectRef idx="1">
            <a:schemeClr val="accent6"/>
          </a:effectRef>
          <a:fontRef idx="minor">
            <a:schemeClr val="dk1"/>
          </a:fontRef>
        </p:style>
        <p:txBody>
          <a:bodyPr spcFirstLastPara="1" wrap="square" lIns="91425" tIns="91425" rIns="91425" bIns="91425" anchor="t" anchorCtr="0">
            <a:noAutofit/>
          </a:bodyPr>
          <a:lstStyle/>
          <a:p>
            <a:pPr marL="0" lvl="0" indent="0" algn="ctr">
              <a:buNone/>
            </a:pPr>
            <a:r>
              <a:rPr lang="vi-VN" sz="2400" b="1" dirty="0" smtClean="0">
                <a:solidFill>
                  <a:srgbClr val="C00000"/>
                </a:solidFill>
                <a:latin typeface="+mj-lt"/>
              </a:rPr>
              <a:t>Giá trị SXCN </a:t>
            </a:r>
          </a:p>
          <a:p>
            <a:pPr marL="0" lvl="0" indent="0" algn="ctr">
              <a:buNone/>
            </a:pPr>
            <a:r>
              <a:rPr lang="vi-VN" sz="2400" b="1" dirty="0" smtClean="0">
                <a:solidFill>
                  <a:srgbClr val="C00000"/>
                </a:solidFill>
                <a:latin typeface="+mj-lt"/>
                <a:cs typeface="Times New Roman" pitchFamily="18" charset="0"/>
              </a:rPr>
              <a:t>6 tháng đầu</a:t>
            </a:r>
          </a:p>
          <a:p>
            <a:pPr marL="0" lvl="0" indent="0" algn="ctr">
              <a:buNone/>
            </a:pPr>
            <a:r>
              <a:rPr lang="vi-VN" sz="2400" b="1" dirty="0" smtClean="0">
                <a:solidFill>
                  <a:srgbClr val="C00000"/>
                </a:solidFill>
                <a:latin typeface="+mj-lt"/>
              </a:rPr>
              <a:t> </a:t>
            </a:r>
            <a:r>
              <a:rPr lang="vi-VN" sz="2400" b="1" dirty="0" smtClean="0">
                <a:solidFill>
                  <a:srgbClr val="C00000"/>
                </a:solidFill>
                <a:latin typeface="+mj-lt"/>
                <a:cs typeface="Times New Roman" pitchFamily="18" charset="0"/>
              </a:rPr>
              <a:t>năm 2022</a:t>
            </a:r>
            <a:endParaRPr lang="vi-VN" sz="2400" b="1" dirty="0">
              <a:solidFill>
                <a:srgbClr val="C00000"/>
              </a:solidFill>
              <a:latin typeface="+mj-lt"/>
              <a:cs typeface="Times New Roman" pitchFamily="18" charset="0"/>
            </a:endParaRPr>
          </a:p>
        </p:txBody>
      </p:sp>
      <p:sp>
        <p:nvSpPr>
          <p:cNvPr id="14" name="Google Shape;1429;p35"/>
          <p:cNvSpPr txBox="1">
            <a:spLocks/>
          </p:cNvSpPr>
          <p:nvPr/>
        </p:nvSpPr>
        <p:spPr>
          <a:xfrm>
            <a:off x="6143604" y="2928940"/>
            <a:ext cx="2714676" cy="1428760"/>
          </a:xfrm>
          <a:prstGeom prst="rect">
            <a:avLst/>
          </a:prstGeom>
        </p:spPr>
        <p:style>
          <a:lnRef idx="0">
            <a:schemeClr val="accent2"/>
          </a:lnRef>
          <a:fillRef idx="3">
            <a:schemeClr val="accent2"/>
          </a:fillRef>
          <a:effectRef idx="3">
            <a:schemeClr val="accent2"/>
          </a:effectRef>
          <a:fontRef idx="minor">
            <a:schemeClr val="lt1"/>
          </a:fontRef>
        </p:style>
        <p:txBody>
          <a:bodyPr spcFirstLastPara="1" wrap="square" lIns="91425" tIns="91425" rIns="91425" bIns="91425" anchor="t" anchorCtr="0">
            <a:noAutofit/>
          </a:bodyPr>
          <a:lstStyle/>
          <a:p>
            <a:pPr marL="0" lvl="0" indent="0" algn="ctr">
              <a:buNone/>
            </a:pPr>
            <a:r>
              <a:rPr lang="en-US" sz="2200" b="1" dirty="0" smtClean="0">
                <a:solidFill>
                  <a:srgbClr val="002060"/>
                </a:solidFill>
                <a:latin typeface="Times New Roman" pitchFamily="18" charset="0"/>
                <a:cs typeface="Times New Roman" pitchFamily="18" charset="0"/>
              </a:rPr>
              <a:t>T</a:t>
            </a:r>
            <a:r>
              <a:rPr lang="vi-VN" sz="2200" b="1" dirty="0" smtClean="0">
                <a:solidFill>
                  <a:srgbClr val="002060"/>
                </a:solidFill>
                <a:latin typeface="Times New Roman" pitchFamily="18" charset="0"/>
                <a:cs typeface="Times New Roman" pitchFamily="18" charset="0"/>
              </a:rPr>
              <a:t>oàn khu vực ước đạt 261.371 tỷ đồng, </a:t>
            </a:r>
            <a:endParaRPr lang="en-US" sz="2200" b="1" dirty="0" smtClean="0">
              <a:solidFill>
                <a:srgbClr val="002060"/>
              </a:solidFill>
              <a:latin typeface="Times New Roman" pitchFamily="18" charset="0"/>
              <a:cs typeface="Times New Roman" pitchFamily="18" charset="0"/>
            </a:endParaRPr>
          </a:p>
          <a:p>
            <a:pPr marL="0" lvl="0" indent="0" algn="ctr">
              <a:buNone/>
            </a:pPr>
            <a:r>
              <a:rPr lang="vi-VN" sz="2200" b="1" dirty="0" smtClean="0">
                <a:solidFill>
                  <a:srgbClr val="002060"/>
                </a:solidFill>
                <a:latin typeface="Times New Roman" pitchFamily="18" charset="0"/>
                <a:cs typeface="Times New Roman" pitchFamily="18" charset="0"/>
              </a:rPr>
              <a:t>tăng 12,5%</a:t>
            </a:r>
            <a:endParaRPr lang="en-US" sz="2200" b="1" dirty="0" smtClean="0">
              <a:solidFill>
                <a:srgbClr val="002060"/>
              </a:solidFill>
              <a:latin typeface="Times New Roman" pitchFamily="18" charset="0"/>
              <a:cs typeface="Times New Roman" pitchFamily="18" charset="0"/>
            </a:endParaRPr>
          </a:p>
        </p:txBody>
      </p:sp>
      <p:pic>
        <p:nvPicPr>
          <p:cNvPr id="10" name="Picture 2" descr="C:\Users\HF\Documents\Zalo Received Files\gia tri sx cn 6 thang 2022.jpg"/>
          <p:cNvPicPr>
            <a:picLocks noChangeAspect="1" noChangeArrowheads="1"/>
          </p:cNvPicPr>
          <p:nvPr/>
        </p:nvPicPr>
        <p:blipFill>
          <a:blip r:embed="rId3"/>
          <a:srcRect/>
          <a:stretch>
            <a:fillRect/>
          </a:stretch>
        </p:blipFill>
        <p:spPr bwMode="auto">
          <a:xfrm>
            <a:off x="0" y="1071552"/>
            <a:ext cx="6072198" cy="4071948"/>
          </a:xfrm>
          <a:prstGeom prst="rect">
            <a:avLst/>
          </a:prstGeom>
          <a:noFill/>
        </p:spPr>
      </p:pic>
      <p:sp>
        <p:nvSpPr>
          <p:cNvPr id="16" name="Title 6"/>
          <p:cNvSpPr>
            <a:spLocks noGrp="1"/>
          </p:cNvSpPr>
          <p:nvPr>
            <p:ph type="title"/>
          </p:nvPr>
        </p:nvSpPr>
        <p:spPr>
          <a:xfrm>
            <a:off x="357158" y="285735"/>
            <a:ext cx="8429684" cy="571503"/>
          </a:xfrm>
        </p:spPr>
        <p:style>
          <a:lnRef idx="0">
            <a:schemeClr val="accent2"/>
          </a:lnRef>
          <a:fillRef idx="3">
            <a:schemeClr val="accent2"/>
          </a:fillRef>
          <a:effectRef idx="3">
            <a:schemeClr val="accent2"/>
          </a:effectRef>
          <a:fontRef idx="minor">
            <a:schemeClr val="lt1"/>
          </a:fontRef>
        </p:style>
        <p:txBody>
          <a:bodyPr/>
          <a:lstStyle/>
          <a:p>
            <a:r>
              <a:rPr lang="en-US" sz="2000" b="1" dirty="0" smtClean="0">
                <a:solidFill>
                  <a:srgbClr val="C00000"/>
                </a:solidFill>
                <a:latin typeface="Times New Roman" pitchFamily="18" charset="0"/>
                <a:cs typeface="Times New Roman" pitchFamily="18" charset="0"/>
              </a:rPr>
              <a:t/>
            </a:r>
            <a:br>
              <a:rPr lang="en-US" sz="2000" b="1" dirty="0" smtClean="0">
                <a:solidFill>
                  <a:srgbClr val="C00000"/>
                </a:solidFill>
                <a:latin typeface="Times New Roman" pitchFamily="18" charset="0"/>
                <a:cs typeface="Times New Roman" pitchFamily="18" charset="0"/>
              </a:rPr>
            </a:br>
            <a:r>
              <a:rPr lang="en-US" sz="2000" b="1" dirty="0" smtClean="0">
                <a:solidFill>
                  <a:srgbClr val="C00000"/>
                </a:solidFill>
                <a:latin typeface="Times New Roman" pitchFamily="18" charset="0"/>
                <a:cs typeface="Times New Roman" pitchFamily="18" charset="0"/>
              </a:rPr>
              <a:t>LĨNH V</a:t>
            </a:r>
            <a:r>
              <a:rPr lang="vi-VN" sz="2000" b="1" dirty="0" smtClean="0">
                <a:solidFill>
                  <a:srgbClr val="C00000"/>
                </a:solidFill>
                <a:latin typeface="Times New Roman" pitchFamily="18" charset="0"/>
                <a:cs typeface="Times New Roman" pitchFamily="18" charset="0"/>
              </a:rPr>
              <a:t>Ự</a:t>
            </a:r>
            <a:r>
              <a:rPr lang="en-US" sz="2000" b="1" dirty="0" smtClean="0">
                <a:solidFill>
                  <a:srgbClr val="C00000"/>
                </a:solidFill>
                <a:latin typeface="Times New Roman" pitchFamily="18" charset="0"/>
                <a:cs typeface="Times New Roman" pitchFamily="18" charset="0"/>
              </a:rPr>
              <a:t>C CÔNG NGHIỆP </a:t>
            </a:r>
            <a:r>
              <a:rPr lang="en-US" sz="2000" dirty="0" smtClean="0">
                <a:solidFill>
                  <a:srgbClr val="C00000"/>
                </a:solidFill>
                <a:latin typeface="Times New Roman" pitchFamily="18" charset="0"/>
                <a:cs typeface="Times New Roman" pitchFamily="18" charset="0"/>
              </a:rPr>
              <a:t>6 THÁNG ĐẦU NĂM 2022</a:t>
            </a:r>
            <a:br>
              <a:rPr lang="en-US" sz="2000" dirty="0" smtClean="0">
                <a:solidFill>
                  <a:srgbClr val="C00000"/>
                </a:solidFill>
                <a:latin typeface="Times New Roman" pitchFamily="18" charset="0"/>
                <a:cs typeface="Times New Roman" pitchFamily="18" charset="0"/>
              </a:rPr>
            </a:br>
            <a:endParaRPr lang="en-US" sz="2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6" name="Google Shape;266;p36"/>
          <p:cNvSpPr txBox="1">
            <a:spLocks noGrp="1"/>
          </p:cNvSpPr>
          <p:nvPr>
            <p:ph type="subTitle" idx="1"/>
          </p:nvPr>
        </p:nvSpPr>
        <p:spPr>
          <a:xfrm>
            <a:off x="5429256" y="2035652"/>
            <a:ext cx="3478500" cy="1821982"/>
          </a:xfrm>
          <a:prstGeom prst="rect">
            <a:avLst/>
          </a:prstGeom>
        </p:spPr>
        <p:style>
          <a:lnRef idx="0">
            <a:schemeClr val="accent2"/>
          </a:lnRef>
          <a:fillRef idx="3">
            <a:schemeClr val="accent2"/>
          </a:fillRef>
          <a:effectRef idx="3">
            <a:schemeClr val="accent2"/>
          </a:effectRef>
          <a:fontRef idx="minor">
            <a:schemeClr val="lt1"/>
          </a:fontRef>
        </p:style>
        <p:txBody>
          <a:bodyPr spcFirstLastPara="1" wrap="square" lIns="91425" tIns="91425" rIns="91425" bIns="91425" anchor="t" anchorCtr="0">
            <a:noAutofit/>
          </a:bodyPr>
          <a:lstStyle/>
          <a:p>
            <a:pPr marL="0" lvl="0" indent="0"/>
            <a:r>
              <a:rPr lang="vi-VN" sz="2400" b="1" dirty="0" smtClean="0">
                <a:solidFill>
                  <a:srgbClr val="002060"/>
                </a:solidFill>
                <a:latin typeface="Times New Roman" pitchFamily="18" charset="0"/>
                <a:cs typeface="Times New Roman" pitchFamily="18" charset="0"/>
              </a:rPr>
              <a:t>Toàn khu vực có 1.579/1.606 xã đạt Tiêu chí số 4, chiếm 98%</a:t>
            </a:r>
          </a:p>
          <a:p>
            <a:pPr marL="0" lvl="0" indent="0" algn="ctr" rtl="0">
              <a:spcBef>
                <a:spcPts val="1600"/>
              </a:spcBef>
              <a:spcAft>
                <a:spcPts val="0"/>
              </a:spcAft>
              <a:buNone/>
            </a:pPr>
            <a:endParaRPr/>
          </a:p>
        </p:txBody>
      </p:sp>
      <p:pic>
        <p:nvPicPr>
          <p:cNvPr id="8" name="Picture 2" descr="D:\Năm 2022\Tham khao\Duong day diện.jpg"/>
          <p:cNvPicPr>
            <a:picLocks noChangeAspect="1" noChangeArrowheads="1"/>
          </p:cNvPicPr>
          <p:nvPr/>
        </p:nvPicPr>
        <p:blipFill>
          <a:blip r:embed="rId3"/>
          <a:srcRect/>
          <a:stretch>
            <a:fillRect/>
          </a:stretch>
        </p:blipFill>
        <p:spPr bwMode="auto">
          <a:xfrm>
            <a:off x="357158" y="1214428"/>
            <a:ext cx="4929222" cy="3643338"/>
          </a:xfrm>
          <a:prstGeom prst="rect">
            <a:avLst/>
          </a:prstGeom>
          <a:noFill/>
        </p:spPr>
      </p:pic>
      <p:sp>
        <p:nvSpPr>
          <p:cNvPr id="9" name="Google Shape;1427;p35"/>
          <p:cNvSpPr txBox="1">
            <a:spLocks/>
          </p:cNvSpPr>
          <p:nvPr/>
        </p:nvSpPr>
        <p:spPr>
          <a:xfrm>
            <a:off x="713400" y="368825"/>
            <a:ext cx="7717200" cy="572700"/>
          </a:xfrm>
          <a:prstGeom prst="rect">
            <a:avLst/>
          </a:prstGeom>
          <a:ln/>
        </p:spPr>
        <p:style>
          <a:lnRef idx="0">
            <a:schemeClr val="accent2"/>
          </a:lnRef>
          <a:fillRef idx="3">
            <a:schemeClr val="accent2"/>
          </a:fillRef>
          <a:effectRef idx="3">
            <a:schemeClr val="accent2"/>
          </a:effectRef>
          <a:fontRef idx="minor">
            <a:schemeClr val="lt1"/>
          </a:fontRef>
        </p:style>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chemeClr val="accent3"/>
              </a:buClr>
              <a:buSzPts val="3000"/>
              <a:buFont typeface="Josefin Sans"/>
              <a:buNone/>
              <a:tabLst/>
              <a:defRPr/>
            </a:pPr>
            <a:r>
              <a:rPr kumimoji="0" lang="vi-VN" sz="2400" b="1" i="1" u="none" strike="noStrike" kern="0" cap="none" spc="0" normalizeH="0" baseline="0" noProof="0" dirty="0" smtClean="0">
                <a:ln>
                  <a:noFill/>
                </a:ln>
                <a:solidFill>
                  <a:srgbClr val="C00000"/>
                </a:solidFill>
                <a:effectLst/>
                <a:uLnTx/>
                <a:uFillTx/>
                <a:latin typeface="Times New Roman" pitchFamily="18" charset="0"/>
                <a:ea typeface="Josefin Sans"/>
                <a:cs typeface="Times New Roman" pitchFamily="18" charset="0"/>
                <a:sym typeface="Josefin Sans"/>
              </a:rPr>
              <a:t>Tiêu chí số 4 về điện trong xây dựng nông thôn mới</a:t>
            </a:r>
            <a:endParaRPr kumimoji="0" lang="vi-VN" sz="2400" b="1" i="0" u="none" strike="noStrike" kern="0" cap="none" spc="0" normalizeH="0" baseline="0" noProof="0" dirty="0">
              <a:ln>
                <a:noFill/>
              </a:ln>
              <a:solidFill>
                <a:srgbClr val="C00000"/>
              </a:solidFill>
              <a:effectLst/>
              <a:uLnTx/>
              <a:uFillTx/>
              <a:latin typeface="Times New Roman" pitchFamily="18" charset="0"/>
              <a:ea typeface="Josefin Sans"/>
              <a:cs typeface="Times New Roman" pitchFamily="18" charset="0"/>
              <a:sym typeface="Josefin Sans"/>
            </a:endParaRPr>
          </a:p>
        </p:txBody>
      </p:sp>
    </p:spTree>
  </p:cSld>
  <p:clrMapOvr>
    <a:masterClrMapping/>
  </p:clrMapOvr>
</p:sld>
</file>

<file path=ppt/theme/theme1.xml><?xml version="1.0" encoding="utf-8"?>
<a:theme xmlns:a="http://schemas.openxmlformats.org/drawingml/2006/main" name="Elegant Campaign by Slidesgo">
  <a:themeElements>
    <a:clrScheme name="Simple Light">
      <a:dk1>
        <a:srgbClr val="B75442"/>
      </a:dk1>
      <a:lt1>
        <a:srgbClr val="FFFFFF"/>
      </a:lt1>
      <a:dk2>
        <a:srgbClr val="DB7563"/>
      </a:dk2>
      <a:lt2>
        <a:srgbClr val="DB7563"/>
      </a:lt2>
      <a:accent1>
        <a:srgbClr val="FFFFFF"/>
      </a:accent1>
      <a:accent2>
        <a:srgbClr val="FFFFFF"/>
      </a:accent2>
      <a:accent3>
        <a:srgbClr val="434343"/>
      </a:accent3>
      <a:accent4>
        <a:srgbClr val="B75442"/>
      </a:accent4>
      <a:accent5>
        <a:srgbClr val="B75442"/>
      </a:accent5>
      <a:accent6>
        <a:srgbClr val="B75442"/>
      </a:accent6>
      <a:hlink>
        <a:srgbClr val="B7544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720</TotalTime>
  <Words>3955</Words>
  <PresentationFormat>On-screen Show (16:9)</PresentationFormat>
  <Paragraphs>278</Paragraphs>
  <Slides>45</Slides>
  <Notes>44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Times New Roman</vt:lpstr>
      <vt:lpstr>Nanum Gothic</vt:lpstr>
      <vt:lpstr>Josefin Sans</vt:lpstr>
      <vt:lpstr>Didact Gothic</vt:lpstr>
      <vt:lpstr>Wingdings</vt:lpstr>
      <vt:lpstr>NanumGothic ExtraBold</vt:lpstr>
      <vt:lpstr>Concert One</vt:lpstr>
      <vt:lpstr>Elegant Campaign by Slidesgo</vt:lpstr>
      <vt:lpstr>Slide 1</vt:lpstr>
      <vt:lpstr>Tổng quan khu vực miền Trung- Tây Nguyên</vt:lpstr>
      <vt:lpstr>Slide 3</vt:lpstr>
      <vt:lpstr>Slide 4</vt:lpstr>
      <vt:lpstr>Slide 5</vt:lpstr>
      <vt:lpstr>LĨNH VỰC CÔNG NGHIỆP NĂM 2021</vt:lpstr>
      <vt:lpstr> LĨNH VỰC CÔNG NGHIỆP 6 THÁNG ĐẦU NĂM 2022 </vt:lpstr>
      <vt:lpstr> LĨNH VỰC CÔNG NGHIỆP 6 THÁNG ĐẦU NĂM 2022 </vt:lpstr>
      <vt:lpstr>Slide 9</vt:lpstr>
      <vt:lpstr>Khu kinh tế, khu công nghiệp, cụm công nghiệp</vt:lpstr>
      <vt:lpstr>Khu kinh tế, khu công nghiệp, cụm công nghiệp</vt:lpstr>
      <vt:lpstr>Khu kinh tế, khu công nghiệp, cụm công nghiệp</vt:lpstr>
      <vt:lpstr>Slide 13</vt:lpstr>
      <vt:lpstr>Tổng kim ngạch XNK năm 2021 đạt 25.174,6 triệu USD</vt:lpstr>
      <vt:lpstr>Slide 15</vt:lpstr>
      <vt:lpstr>Kim ngạch xuất nhập khẩu 6 tháng đầu năm 2022</vt:lpstr>
      <vt:lpstr>Slide 17</vt:lpstr>
      <vt:lpstr>Slide 18</vt:lpstr>
      <vt:lpstr>Công tác quản lý nhà nước </vt:lpstr>
      <vt:lpstr>Công tác quản lý nhà nước </vt:lpstr>
      <vt:lpstr>Slide 21</vt:lpstr>
      <vt:lpstr>Slide 22</vt:lpstr>
      <vt:lpstr>Slide 23</vt:lpstr>
      <vt:lpstr>Slide 24</vt:lpstr>
      <vt:lpstr>Slide 25</vt:lpstr>
      <vt:lpstr>Slide 26</vt:lpstr>
      <vt:lpstr>Hoạt động Xúc tiến thương mại</vt:lpstr>
      <vt:lpstr>Slide 28</vt:lpstr>
      <vt:lpstr>Slide 29</vt:lpstr>
      <vt:lpstr>LIÊN KẾT, PHÁT TRIỂN VÙNG</vt:lpstr>
      <vt:lpstr>NHẬN XÉT, ĐÁNH GIÁ</vt:lpstr>
      <vt:lpstr>Slide 32</vt:lpstr>
      <vt:lpstr>Slide 33</vt:lpstr>
      <vt:lpstr>Slide 34</vt:lpstr>
      <vt:lpstr> Nhiệm vụ và giải pháp 6 tháng cuối năm 2022  </vt:lpstr>
      <vt:lpstr> Nhiệm vụ và giải pháp 6 tháng cuối năm 2022  </vt:lpstr>
      <vt:lpstr>Slide 37</vt:lpstr>
      <vt:lpstr>Slide 38</vt:lpstr>
      <vt:lpstr>Slide 39</vt:lpstr>
      <vt:lpstr>Slide 40</vt:lpstr>
      <vt:lpstr>Slide 41</vt:lpstr>
      <vt:lpstr>Slide 42</vt:lpstr>
      <vt:lpstr>Slide 43</vt:lpstr>
      <vt:lpstr>Slide 44</vt:lpstr>
      <vt:lpstr>Slide 45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ELEGANT CAMPAIGN</dc:title>
  <dc:creator>HF</dc:creator>
  <cp:lastModifiedBy>HF</cp:lastModifiedBy>
  <cp:revision>57</cp:revision>
  <dcterms:modified xsi:type="dcterms:W3CDTF">2022-08-15T08:51:19Z</dcterms:modified>
</cp:coreProperties>
</file>